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3"/>
  </p:notesMasterIdLst>
  <p:sldIdLst>
    <p:sldId id="256" r:id="rId2"/>
    <p:sldId id="257" r:id="rId3"/>
    <p:sldId id="264" r:id="rId4"/>
    <p:sldId id="272" r:id="rId5"/>
    <p:sldId id="265" r:id="rId6"/>
    <p:sldId id="260" r:id="rId7"/>
    <p:sldId id="259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261" r:id="rId19"/>
    <p:sldId id="267" r:id="rId20"/>
    <p:sldId id="266" r:id="rId21"/>
    <p:sldId id="276" r:id="rId22"/>
  </p:sldIdLst>
  <p:sldSz cx="9144000" cy="5143500" type="screen16x9"/>
  <p:notesSz cx="6858000" cy="9144000"/>
  <p:embeddedFontLst>
    <p:embeddedFont>
      <p:font typeface="Berkshire Swash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682B75-D790-4F3D-B8D4-9833FED2CB98}">
  <a:tblStyle styleId="{F9682B75-D790-4F3D-B8D4-9833FED2C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6" name="Google Shape;209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7" name="Google Shape;209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3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4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587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18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57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97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82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63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5" name="Google Shape;21475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6" name="Google Shape;21476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0" name="Google Shape;22100;g893074c141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1" name="Google Shape;22101;g893074c141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" name="Google Shape;21432;g893074c14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3" name="Google Shape;21433;g893074c14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4" name="Google Shape;21814;g893074c141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5" name="Google Shape;21815;g893074c141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2" name="Google Shape;23662;ga830103928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3" name="Google Shape;23663;ga830103928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4" name="Google Shape;21764;g893074c141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5" name="Google Shape;21765;g893074c141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1" name="Google Shape;23621;gb19aff446b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2" name="Google Shape;23622;gb19aff446b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1" name="Google Shape;21781;gb0fed11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2" name="Google Shape;21782;gb0fed115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9" name="Google Shape;21469;ga830103928_0_2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0" name="Google Shape;21470;ga830103928_0_2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" name="Google Shape;21463;g893074c141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4" name="Google Shape;21464;g893074c141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14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334414" y="40194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5">
  <p:cSld name="CUSTOM_2_1">
    <p:spTree>
      <p:nvGrpSpPr>
        <p:cNvPr id="1" name="Shape 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5" name="Google Shape;9265;p23"/>
          <p:cNvSpPr txBox="1">
            <a:spLocks noGrp="1"/>
          </p:cNvSpPr>
          <p:nvPr>
            <p:ph type="subTitle" idx="1"/>
          </p:nvPr>
        </p:nvSpPr>
        <p:spPr>
          <a:xfrm>
            <a:off x="12150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6" name="Google Shape;9266;p23"/>
          <p:cNvSpPr txBox="1">
            <a:spLocks noGrp="1"/>
          </p:cNvSpPr>
          <p:nvPr>
            <p:ph type="subTitle" idx="2"/>
          </p:nvPr>
        </p:nvSpPr>
        <p:spPr>
          <a:xfrm>
            <a:off x="121290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7" name="Google Shape;9267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68" name="Google Shape;9268;p23"/>
          <p:cNvSpPr txBox="1">
            <a:spLocks noGrp="1"/>
          </p:cNvSpPr>
          <p:nvPr>
            <p:ph type="subTitle" idx="3"/>
          </p:nvPr>
        </p:nvSpPr>
        <p:spPr>
          <a:xfrm>
            <a:off x="361035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69" name="Google Shape;9269;p23"/>
          <p:cNvSpPr txBox="1">
            <a:spLocks noGrp="1"/>
          </p:cNvSpPr>
          <p:nvPr>
            <p:ph type="subTitle" idx="4"/>
          </p:nvPr>
        </p:nvSpPr>
        <p:spPr>
          <a:xfrm>
            <a:off x="360825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70" name="Google Shape;9270;p23"/>
          <p:cNvSpPr txBox="1">
            <a:spLocks noGrp="1"/>
          </p:cNvSpPr>
          <p:nvPr>
            <p:ph type="subTitle" idx="5"/>
          </p:nvPr>
        </p:nvSpPr>
        <p:spPr>
          <a:xfrm>
            <a:off x="60057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71" name="Google Shape;9271;p23"/>
          <p:cNvSpPr txBox="1">
            <a:spLocks noGrp="1"/>
          </p:cNvSpPr>
          <p:nvPr>
            <p:ph type="subTitle" idx="6"/>
          </p:nvPr>
        </p:nvSpPr>
        <p:spPr>
          <a:xfrm>
            <a:off x="600360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72" name="Google Shape;9272;p23"/>
          <p:cNvSpPr/>
          <p:nvPr/>
        </p:nvSpPr>
        <p:spPr>
          <a:xfrm flipH="1">
            <a:off x="8010525" y="1"/>
            <a:ext cx="1133478" cy="1020782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3" name="Google Shape;9273;p23"/>
          <p:cNvSpPr/>
          <p:nvPr/>
        </p:nvSpPr>
        <p:spPr>
          <a:xfrm rot="10800000" flipH="1">
            <a:off x="-22875" y="4122726"/>
            <a:ext cx="1133478" cy="1020782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CUSTOM_7">
    <p:spTree>
      <p:nvGrpSpPr>
        <p:cNvPr id="1" name="Shape 1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9" name="Google Shape;13949;p36"/>
          <p:cNvSpPr txBox="1">
            <a:spLocks noGrp="1"/>
          </p:cNvSpPr>
          <p:nvPr>
            <p:ph type="title"/>
          </p:nvPr>
        </p:nvSpPr>
        <p:spPr>
          <a:xfrm>
            <a:off x="713225" y="1895400"/>
            <a:ext cx="37059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50" name="Google Shape;13950;p36"/>
          <p:cNvSpPr txBox="1">
            <a:spLocks noGrp="1"/>
          </p:cNvSpPr>
          <p:nvPr>
            <p:ph type="subTitle" idx="1"/>
          </p:nvPr>
        </p:nvSpPr>
        <p:spPr>
          <a:xfrm>
            <a:off x="713225" y="2692450"/>
            <a:ext cx="35736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51" name="Google Shape;13951;p36"/>
          <p:cNvSpPr/>
          <p:nvPr/>
        </p:nvSpPr>
        <p:spPr>
          <a:xfrm>
            <a:off x="-125225" y="-154126"/>
            <a:ext cx="1729918" cy="1557894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52" name="Google Shape;13952;p36"/>
          <p:cNvGrpSpPr/>
          <p:nvPr/>
        </p:nvGrpSpPr>
        <p:grpSpPr>
          <a:xfrm rot="10800000" flipH="1">
            <a:off x="11" y="-19439"/>
            <a:ext cx="1777950" cy="1118873"/>
            <a:chOff x="4560800" y="2780575"/>
            <a:chExt cx="421775" cy="265425"/>
          </a:xfrm>
        </p:grpSpPr>
        <p:sp>
          <p:nvSpPr>
            <p:cNvPr id="13953" name="Google Shape;13953;p36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36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36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36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36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36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36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36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36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36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36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36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36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36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36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36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36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36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36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36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36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36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36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36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36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36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36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5" name="Google Shape;14135;p36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36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36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36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36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36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36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36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36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36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36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36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36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36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36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36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36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36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36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36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36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36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36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36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36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36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36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36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36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36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36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36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36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36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36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36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36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36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36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36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36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36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36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36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36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36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36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36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36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36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36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36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36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36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36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36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36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36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36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36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36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36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36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36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36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36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36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36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36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36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36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36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36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36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36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36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36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36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36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36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36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36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36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36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36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36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36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36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36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36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36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36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36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8" name="Google Shape;14228;p36"/>
          <p:cNvSpPr/>
          <p:nvPr/>
        </p:nvSpPr>
        <p:spPr>
          <a:xfrm rot="10800000" flipH="1">
            <a:off x="1777956" y="1936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9" name="Google Shape;14229;p36"/>
          <p:cNvSpPr/>
          <p:nvPr/>
        </p:nvSpPr>
        <p:spPr>
          <a:xfrm flipH="1">
            <a:off x="8219175" y="45396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0" name="Google Shape;14230;p36"/>
          <p:cNvSpPr/>
          <p:nvPr/>
        </p:nvSpPr>
        <p:spPr>
          <a:xfrm flipH="1">
            <a:off x="8321207" y="24697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1" name="Google Shape;14231;p36"/>
          <p:cNvSpPr/>
          <p:nvPr/>
        </p:nvSpPr>
        <p:spPr>
          <a:xfrm>
            <a:off x="8562824" y="2571750"/>
            <a:ext cx="1266797" cy="3426677"/>
          </a:xfrm>
          <a:custGeom>
            <a:avLst/>
            <a:gdLst/>
            <a:ahLst/>
            <a:cxnLst/>
            <a:rect l="l" t="t" r="r" b="b"/>
            <a:pathLst>
              <a:path w="3691" h="7369" extrusionOk="0">
                <a:moveTo>
                  <a:pt x="3690" y="1"/>
                </a:moveTo>
                <a:cubicBezTo>
                  <a:pt x="2763" y="376"/>
                  <a:pt x="1856" y="805"/>
                  <a:pt x="928" y="1184"/>
                </a:cubicBezTo>
                <a:cubicBezTo>
                  <a:pt x="532" y="1341"/>
                  <a:pt x="66" y="1580"/>
                  <a:pt x="33" y="1992"/>
                </a:cubicBezTo>
                <a:cubicBezTo>
                  <a:pt x="0" y="2334"/>
                  <a:pt x="273" y="2627"/>
                  <a:pt x="413" y="2936"/>
                </a:cubicBezTo>
                <a:cubicBezTo>
                  <a:pt x="755" y="3711"/>
                  <a:pt x="326" y="4721"/>
                  <a:pt x="788" y="5443"/>
                </a:cubicBezTo>
                <a:cubicBezTo>
                  <a:pt x="945" y="5686"/>
                  <a:pt x="1184" y="5855"/>
                  <a:pt x="1406" y="6028"/>
                </a:cubicBezTo>
                <a:cubicBezTo>
                  <a:pt x="2128" y="6560"/>
                  <a:pt x="2866" y="7092"/>
                  <a:pt x="3690" y="7368"/>
                </a:cubicBezTo>
                <a:lnTo>
                  <a:pt x="369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0_1">
    <p:spTree>
      <p:nvGrpSpPr>
        <p:cNvPr id="1" name="Shape 19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1" name="Google Shape;19291;p49"/>
          <p:cNvSpPr/>
          <p:nvPr/>
        </p:nvSpPr>
        <p:spPr>
          <a:xfrm rot="229913">
            <a:off x="1343546" y="346121"/>
            <a:ext cx="7371209" cy="4168007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2" name="Google Shape;19292;p49"/>
          <p:cNvSpPr/>
          <p:nvPr/>
        </p:nvSpPr>
        <p:spPr>
          <a:xfrm rot="-4835129" flipH="1">
            <a:off x="6893621" y="3923463"/>
            <a:ext cx="420429" cy="46130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3" name="Google Shape;19293;p49"/>
          <p:cNvSpPr/>
          <p:nvPr/>
        </p:nvSpPr>
        <p:spPr>
          <a:xfrm rot="-4835172">
            <a:off x="7534673" y="3865072"/>
            <a:ext cx="343651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4" name="Google Shape;19294;p49"/>
          <p:cNvSpPr/>
          <p:nvPr/>
        </p:nvSpPr>
        <p:spPr>
          <a:xfrm rot="1991266" flipH="1">
            <a:off x="2123530" y="447188"/>
            <a:ext cx="560106" cy="45828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5" name="Google Shape;19295;p49"/>
          <p:cNvSpPr/>
          <p:nvPr/>
        </p:nvSpPr>
        <p:spPr>
          <a:xfrm rot="-79164">
            <a:off x="7320235" y="3686827"/>
            <a:ext cx="267787" cy="21912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6" name="Google Shape;19296;p49"/>
          <p:cNvSpPr txBox="1">
            <a:spLocks noGrp="1"/>
          </p:cNvSpPr>
          <p:nvPr>
            <p:ph type="title"/>
          </p:nvPr>
        </p:nvSpPr>
        <p:spPr>
          <a:xfrm>
            <a:off x="1869325" y="1429500"/>
            <a:ext cx="5405400" cy="22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297" name="Google Shape;19297;p49"/>
          <p:cNvSpPr/>
          <p:nvPr/>
        </p:nvSpPr>
        <p:spPr>
          <a:xfrm>
            <a:off x="-976700" y="4260000"/>
            <a:ext cx="2769474" cy="2340126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298" name="Google Shape;19298;p49"/>
          <p:cNvSpPr/>
          <p:nvPr/>
        </p:nvSpPr>
        <p:spPr>
          <a:xfrm>
            <a:off x="7000025" y="-1512150"/>
            <a:ext cx="2769474" cy="2340126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8" name="Google Shape;19898;p53"/>
          <p:cNvSpPr/>
          <p:nvPr/>
        </p:nvSpPr>
        <p:spPr>
          <a:xfrm>
            <a:off x="-91437" y="4103627"/>
            <a:ext cx="9326881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9" name="Google Shape;19899;p53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19900" name="Google Shape;19900;p53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53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53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53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53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53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53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53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53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53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53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53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53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53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53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53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53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53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53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53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53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53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53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53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53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53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53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53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53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53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53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53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53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53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53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53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53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53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53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53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53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53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53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53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53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53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53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53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53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53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53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53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53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53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53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53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53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53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53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53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53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53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53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53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53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53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53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53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53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53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53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53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53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53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53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53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53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53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53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53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53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53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53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53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53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53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53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53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53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53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53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53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53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53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53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53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53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53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53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53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53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53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53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53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53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53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53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53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53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53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53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53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53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53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53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53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53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53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53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53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53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53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53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53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53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53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53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53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53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53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53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53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53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53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53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53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53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53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53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53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53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53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53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53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53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53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53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53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53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53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53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53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53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53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53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53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53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53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53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53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53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53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53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53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53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53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53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53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53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53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53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53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53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53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53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53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53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53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53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53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53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53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53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53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53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53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53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53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53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53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53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53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53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53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53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53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53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53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53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53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53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53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53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53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53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53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53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53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53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53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53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53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53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53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53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53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53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53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53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53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53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53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53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53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53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53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53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53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53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53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53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53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53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53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53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53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53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53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53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53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53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53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53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53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53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53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53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53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53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53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53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53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53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53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53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53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53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53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53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53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53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53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53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53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53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53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53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53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53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53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53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53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53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53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53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53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53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53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53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53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53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53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53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53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53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53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53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53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53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53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53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53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53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53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53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53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53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53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53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53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53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53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53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53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53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53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53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53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53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53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53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53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53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53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53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53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53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53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53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53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53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53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53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53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53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53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53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53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53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53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53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53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53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53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53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53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53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53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53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53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53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53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53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53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53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53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53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53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53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53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53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53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53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53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53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53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53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53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53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53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53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53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53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53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53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53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53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53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53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53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53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53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53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53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4" name="Google Shape;20274;p53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5" name="Google Shape;20275;p53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6" name="Google Shape;20276;p53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7" name="Google Shape;20277;p53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8" name="Google Shape;20278;p53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9" name="Google Shape;20279;p53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0" name="Google Shape;20280;p53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1" name="Google Shape;20281;p53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2" name="Google Shape;20282;p53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3" name="Google Shape;20283;p53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4" name="Google Shape;20284;p53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5" name="Google Shape;20285;p53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6" name="Google Shape;20286;p53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7" name="Google Shape;20287;p53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8" name="Google Shape;20288;p53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9" name="Google Shape;20289;p53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0" name="Google Shape;20290;p53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1" name="Google Shape;20291;p53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2" name="Google Shape;20292;p53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3" name="Google Shape;20293;p53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4" name="Google Shape;20294;p53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5" name="Google Shape;20295;p53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6" name="Google Shape;20296;p53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7" name="Google Shape;20297;p53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8" name="Google Shape;20298;p53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9" name="Google Shape;20299;p53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0" name="Google Shape;20300;p53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1" name="Google Shape;20301;p53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2" name="Google Shape;20302;p53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3" name="Google Shape;20303;p53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4" name="Google Shape;20304;p53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5" name="Google Shape;20305;p53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6" name="Google Shape;20306;p53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7" name="Google Shape;20307;p53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8" name="Google Shape;20308;p53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9" name="Google Shape;20309;p53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0" name="Google Shape;20310;p53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1" name="Google Shape;20311;p53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2" name="Google Shape;20312;p53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3" name="Google Shape;20313;p53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4" name="Google Shape;20314;p53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5" name="Google Shape;20315;p53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6" name="Google Shape;20316;p53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7" name="Google Shape;20317;p53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8" name="Google Shape;20318;p53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9" name="Google Shape;20319;p53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0" name="Google Shape;20320;p53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1" name="Google Shape;20321;p53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2" name="Google Shape;20322;p53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3" name="Google Shape;20323;p53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4" name="Google Shape;20324;p53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5" name="Google Shape;20325;p53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6" name="Google Shape;20326;p53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7" name="Google Shape;20327;p53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8" name="Google Shape;20328;p53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9" name="Google Shape;20329;p53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0" name="Google Shape;20330;p53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1" name="Google Shape;20331;p53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2" name="Google Shape;20332;p53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3" name="Google Shape;20333;p53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4" name="Google Shape;20334;p53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5" name="Google Shape;20335;p53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6" name="Google Shape;20336;p53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7" name="Google Shape;20337;p53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8" name="Google Shape;20338;p53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9" name="Google Shape;20339;p53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0" name="Google Shape;20340;p53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1" name="Google Shape;20341;p53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2" name="Google Shape;20342;p53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3" name="Google Shape;20343;p53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4" name="Google Shape;20344;p53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5" name="Google Shape;20345;p53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6" name="Google Shape;20346;p53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7" name="Google Shape;20347;p53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8" name="Google Shape;20348;p53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9" name="Google Shape;20349;p53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0" name="Google Shape;20350;p53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1" name="Google Shape;20351;p53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2" name="Google Shape;20352;p53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3" name="Google Shape;20353;p53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4" name="Google Shape;20354;p53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5" name="Google Shape;20355;p53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6" name="Google Shape;20356;p53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7" name="Google Shape;20357;p53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8" name="Google Shape;20358;p53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9" name="Google Shape;20359;p53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0" name="Google Shape;20360;p53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1" name="Google Shape;20361;p53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2" name="Google Shape;20362;p53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3" name="Google Shape;20363;p53"/>
          <p:cNvSpPr/>
          <p:nvPr/>
        </p:nvSpPr>
        <p:spPr>
          <a:xfrm rot="10284816">
            <a:off x="7432085" y="-1126321"/>
            <a:ext cx="2752853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4" name="Google Shape;20364;p53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5" name="Google Shape;20365;p53"/>
          <p:cNvSpPr/>
          <p:nvPr/>
        </p:nvSpPr>
        <p:spPr>
          <a:xfrm flipH="1">
            <a:off x="431119" y="10755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2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7" name="Google Shape;20367;p54"/>
          <p:cNvSpPr/>
          <p:nvPr/>
        </p:nvSpPr>
        <p:spPr>
          <a:xfrm rot="5400000">
            <a:off x="-2161345" y="2008941"/>
            <a:ext cx="5369585" cy="1199303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8" name="Google Shape;20368;p54"/>
          <p:cNvSpPr/>
          <p:nvPr/>
        </p:nvSpPr>
        <p:spPr>
          <a:xfrm rot="-7617907" flipH="1">
            <a:off x="7250634" y="3261999"/>
            <a:ext cx="2637619" cy="289405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69" name="Google Shape;20369;p54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20370" name="Google Shape;20370;p54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1" name="Google Shape;20371;p54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2" name="Google Shape;20372;p54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3" name="Google Shape;20373;p54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4" name="Google Shape;20374;p54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5" name="Google Shape;20375;p54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6" name="Google Shape;20376;p54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7" name="Google Shape;20377;p54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8" name="Google Shape;20378;p54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9" name="Google Shape;20379;p54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0" name="Google Shape;20380;p54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1" name="Google Shape;20381;p54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2" name="Google Shape;20382;p54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3" name="Google Shape;20383;p54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4" name="Google Shape;20384;p54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5" name="Google Shape;20385;p54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6" name="Google Shape;20386;p54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7" name="Google Shape;20387;p54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8" name="Google Shape;20388;p54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9" name="Google Shape;20389;p54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0" name="Google Shape;20390;p54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1" name="Google Shape;20391;p54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2" name="Google Shape;20392;p54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3" name="Google Shape;20393;p54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4" name="Google Shape;20394;p54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5" name="Google Shape;20395;p54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6" name="Google Shape;20396;p54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7" name="Google Shape;20397;p54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8" name="Google Shape;20398;p54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9" name="Google Shape;20399;p54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0" name="Google Shape;20400;p54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1" name="Google Shape;20401;p54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2" name="Google Shape;20402;p54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3" name="Google Shape;20403;p54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4" name="Google Shape;20404;p54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5" name="Google Shape;20405;p54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6" name="Google Shape;20406;p54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7" name="Google Shape;20407;p54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8" name="Google Shape;20408;p54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9" name="Google Shape;20409;p54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0" name="Google Shape;20410;p54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1" name="Google Shape;20411;p54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2" name="Google Shape;20412;p54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3" name="Google Shape;20413;p54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4" name="Google Shape;20414;p54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5" name="Google Shape;20415;p54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6" name="Google Shape;20416;p54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7" name="Google Shape;20417;p54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8" name="Google Shape;20418;p54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9" name="Google Shape;20419;p54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0" name="Google Shape;20420;p54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1" name="Google Shape;20421;p54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2" name="Google Shape;20422;p54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3" name="Google Shape;20423;p54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4" name="Google Shape;20424;p54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5" name="Google Shape;20425;p54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6" name="Google Shape;20426;p54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7" name="Google Shape;20427;p54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8" name="Google Shape;20428;p54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9" name="Google Shape;20429;p54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0" name="Google Shape;20430;p54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1" name="Google Shape;20431;p54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2" name="Google Shape;20432;p54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3" name="Google Shape;20433;p54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4" name="Google Shape;20434;p54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5" name="Google Shape;20435;p54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6" name="Google Shape;20436;p54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7" name="Google Shape;20437;p54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8" name="Google Shape;20438;p54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9" name="Google Shape;20439;p54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0" name="Google Shape;20440;p54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1" name="Google Shape;20441;p54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2" name="Google Shape;20442;p54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3" name="Google Shape;20443;p54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4" name="Google Shape;20444;p54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5" name="Google Shape;20445;p54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6" name="Google Shape;20446;p54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7" name="Google Shape;20447;p54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8" name="Google Shape;20448;p54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9" name="Google Shape;20449;p54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0" name="Google Shape;20450;p54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1" name="Google Shape;20451;p54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2" name="Google Shape;20452;p54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3" name="Google Shape;20453;p54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4" name="Google Shape;20454;p54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5" name="Google Shape;20455;p54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6" name="Google Shape;20456;p54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7" name="Google Shape;20457;p54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8" name="Google Shape;20458;p54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9" name="Google Shape;20459;p54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0" name="Google Shape;20460;p54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1" name="Google Shape;20461;p54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2" name="Google Shape;20462;p54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3" name="Google Shape;20463;p54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4" name="Google Shape;20464;p54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5" name="Google Shape;20465;p54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6" name="Google Shape;20466;p54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7" name="Google Shape;20467;p54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8" name="Google Shape;20468;p54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9" name="Google Shape;20469;p54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0" name="Google Shape;20470;p54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1" name="Google Shape;20471;p54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2" name="Google Shape;20472;p54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3" name="Google Shape;20473;p54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4" name="Google Shape;20474;p54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5" name="Google Shape;20475;p54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6" name="Google Shape;20476;p54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7" name="Google Shape;20477;p54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8" name="Google Shape;20478;p54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9" name="Google Shape;20479;p54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0" name="Google Shape;20480;p54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1" name="Google Shape;20481;p54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2" name="Google Shape;20482;p54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3" name="Google Shape;20483;p54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4" name="Google Shape;20484;p54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5" name="Google Shape;20485;p54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6" name="Google Shape;20486;p54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7" name="Google Shape;20487;p54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8" name="Google Shape;20488;p54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9" name="Google Shape;20489;p54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0" name="Google Shape;20490;p54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1" name="Google Shape;20491;p54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2" name="Google Shape;20492;p54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3" name="Google Shape;20493;p54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4" name="Google Shape;20494;p54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5" name="Google Shape;20495;p54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6" name="Google Shape;20496;p54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7" name="Google Shape;20497;p54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8" name="Google Shape;20498;p54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9" name="Google Shape;20499;p54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0" name="Google Shape;20500;p54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1" name="Google Shape;20501;p54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2" name="Google Shape;20502;p54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3" name="Google Shape;20503;p54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4" name="Google Shape;20504;p54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5" name="Google Shape;20505;p54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6" name="Google Shape;20506;p54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7" name="Google Shape;20507;p54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8" name="Google Shape;20508;p54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9" name="Google Shape;20509;p54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0" name="Google Shape;20510;p54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1" name="Google Shape;20511;p54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2" name="Google Shape;20512;p54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4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4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4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4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4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4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4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4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4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4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4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4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4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4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4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4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4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4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4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4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4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4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4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4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4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8" name="Google Shape;20538;p54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9" name="Google Shape;20539;p54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0" name="Google Shape;20540;p54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1" name="Google Shape;20541;p54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2" name="Google Shape;20542;p54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3" name="Google Shape;20543;p54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4" name="Google Shape;20544;p54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5" name="Google Shape;20545;p54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6" name="Google Shape;20546;p54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7" name="Google Shape;20547;p54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8" name="Google Shape;20548;p54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9" name="Google Shape;20549;p54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0" name="Google Shape;20550;p54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1" name="Google Shape;20551;p54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2" name="Google Shape;20552;p54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3" name="Google Shape;20553;p54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4" name="Google Shape;20554;p54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5" name="Google Shape;20555;p54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6" name="Google Shape;20556;p54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7" name="Google Shape;20557;p54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8" name="Google Shape;20558;p54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9" name="Google Shape;20559;p54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0" name="Google Shape;20560;p54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1" name="Google Shape;20561;p54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2" name="Google Shape;20562;p54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3" name="Google Shape;20563;p54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4" name="Google Shape;20564;p54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5" name="Google Shape;20565;p54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6" name="Google Shape;20566;p54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7" name="Google Shape;20567;p54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8" name="Google Shape;20568;p54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9" name="Google Shape;20569;p54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0" name="Google Shape;20570;p54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1" name="Google Shape;20571;p54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2" name="Google Shape;20572;p54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3" name="Google Shape;20573;p54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4" name="Google Shape;20574;p54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5" name="Google Shape;20575;p54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6" name="Google Shape;20576;p54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7" name="Google Shape;20577;p54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8" name="Google Shape;20578;p54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9" name="Google Shape;20579;p54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0" name="Google Shape;20580;p54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1" name="Google Shape;20581;p54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2" name="Google Shape;20582;p54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3" name="Google Shape;20583;p54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4" name="Google Shape;20584;p54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5" name="Google Shape;20585;p54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6" name="Google Shape;20586;p54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7" name="Google Shape;20587;p54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8" name="Google Shape;20588;p54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9" name="Google Shape;20589;p54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0" name="Google Shape;20590;p54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1" name="Google Shape;20591;p54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2" name="Google Shape;20592;p54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3" name="Google Shape;20593;p54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4" name="Google Shape;20594;p54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5" name="Google Shape;20595;p54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6" name="Google Shape;20596;p54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7" name="Google Shape;20597;p54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8" name="Google Shape;20598;p54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9" name="Google Shape;20599;p54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0" name="Google Shape;20600;p54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1" name="Google Shape;20601;p54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2" name="Google Shape;20602;p54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3" name="Google Shape;20603;p54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4" name="Google Shape;20604;p54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5" name="Google Shape;20605;p54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6" name="Google Shape;20606;p54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7" name="Google Shape;20607;p54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8" name="Google Shape;20608;p54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9" name="Google Shape;20609;p54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0" name="Google Shape;20610;p54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1" name="Google Shape;20611;p54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2" name="Google Shape;20612;p54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3" name="Google Shape;20613;p54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4" name="Google Shape;20614;p54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5" name="Google Shape;20615;p54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6" name="Google Shape;20616;p54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7" name="Google Shape;20617;p54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8" name="Google Shape;20618;p54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9" name="Google Shape;20619;p54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0" name="Google Shape;20620;p54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1" name="Google Shape;20621;p54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2" name="Google Shape;20622;p54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3" name="Google Shape;20623;p54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4" name="Google Shape;20624;p54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5" name="Google Shape;20625;p54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6" name="Google Shape;20626;p54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7" name="Google Shape;20627;p54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8" name="Google Shape;20628;p54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9" name="Google Shape;20629;p54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0" name="Google Shape;20630;p54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1" name="Google Shape;20631;p54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2" name="Google Shape;20632;p54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3" name="Google Shape;20633;p54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4" name="Google Shape;20634;p54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5" name="Google Shape;20635;p54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6" name="Google Shape;20636;p54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7" name="Google Shape;20637;p54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8" name="Google Shape;20638;p54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9" name="Google Shape;20639;p54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0" name="Google Shape;20640;p54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1" name="Google Shape;20641;p54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2" name="Google Shape;20642;p54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3" name="Google Shape;20643;p54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4" name="Google Shape;20644;p54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5" name="Google Shape;20645;p54"/>
          <p:cNvSpPr/>
          <p:nvPr/>
        </p:nvSpPr>
        <p:spPr>
          <a:xfrm rot="10800000" flipH="1">
            <a:off x="410206" y="19769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6" name="Google Shape;20646;p54"/>
          <p:cNvSpPr/>
          <p:nvPr/>
        </p:nvSpPr>
        <p:spPr>
          <a:xfrm flipH="1">
            <a:off x="351625" y="321040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7" name="Google Shape;20647;p54"/>
          <p:cNvSpPr/>
          <p:nvPr/>
        </p:nvSpPr>
        <p:spPr>
          <a:xfrm flipH="1">
            <a:off x="6945632" y="44783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2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9" name="Google Shape;20649;p55"/>
          <p:cNvSpPr/>
          <p:nvPr/>
        </p:nvSpPr>
        <p:spPr>
          <a:xfrm rot="10800000">
            <a:off x="-481625" y="-182998"/>
            <a:ext cx="1791600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0" name="Google Shape;20650;p55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20651" name="Google Shape;20651;p55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2" name="Google Shape;20652;p55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3" name="Google Shape;20653;p55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4" name="Google Shape;20654;p55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5" name="Google Shape;20655;p55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6" name="Google Shape;20656;p55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7" name="Google Shape;20657;p55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8" name="Google Shape;20658;p55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9" name="Google Shape;20659;p55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0" name="Google Shape;20660;p55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1" name="Google Shape;20661;p55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2" name="Google Shape;20662;p55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3" name="Google Shape;20663;p55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4" name="Google Shape;20664;p55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5" name="Google Shape;20665;p55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6" name="Google Shape;20666;p55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7" name="Google Shape;20667;p55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8" name="Google Shape;20668;p55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9" name="Google Shape;20669;p55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0" name="Google Shape;20670;p55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1" name="Google Shape;20671;p55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2" name="Google Shape;20672;p55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3" name="Google Shape;20673;p55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4" name="Google Shape;20674;p55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5" name="Google Shape;20675;p55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6" name="Google Shape;20676;p55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7" name="Google Shape;20677;p55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8" name="Google Shape;20678;p55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9" name="Google Shape;20679;p55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0" name="Google Shape;20680;p55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1" name="Google Shape;20681;p55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2" name="Google Shape;20682;p55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3" name="Google Shape;20683;p55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4" name="Google Shape;20684;p55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5" name="Google Shape;20685;p55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6" name="Google Shape;20686;p55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7" name="Google Shape;20687;p55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8" name="Google Shape;20688;p55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9" name="Google Shape;20689;p55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0" name="Google Shape;20690;p55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1" name="Google Shape;20691;p55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2" name="Google Shape;20692;p55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3" name="Google Shape;20693;p55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4" name="Google Shape;20694;p55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5" name="Google Shape;20695;p55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6" name="Google Shape;20696;p55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7" name="Google Shape;20697;p55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8" name="Google Shape;20698;p55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9" name="Google Shape;20699;p55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0" name="Google Shape;20700;p55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1" name="Google Shape;20701;p55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2" name="Google Shape;20702;p55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3" name="Google Shape;20703;p55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4" name="Google Shape;20704;p55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5" name="Google Shape;20705;p55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6" name="Google Shape;20706;p55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7" name="Google Shape;20707;p55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8" name="Google Shape;20708;p55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9" name="Google Shape;20709;p55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0" name="Google Shape;20710;p55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1" name="Google Shape;20711;p55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2" name="Google Shape;20712;p55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3" name="Google Shape;20713;p55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4" name="Google Shape;20714;p55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5" name="Google Shape;20715;p55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6" name="Google Shape;20716;p55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7" name="Google Shape;20717;p55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8" name="Google Shape;20718;p55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9" name="Google Shape;20719;p55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0" name="Google Shape;20720;p55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1" name="Google Shape;20721;p55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2" name="Google Shape;20722;p55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3" name="Google Shape;20723;p55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4" name="Google Shape;20724;p55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5" name="Google Shape;20725;p55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6" name="Google Shape;20726;p55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7" name="Google Shape;20727;p55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8" name="Google Shape;20728;p55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9" name="Google Shape;20729;p55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0" name="Google Shape;20730;p55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1" name="Google Shape;20731;p55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2" name="Google Shape;20732;p55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3" name="Google Shape;20733;p55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4" name="Google Shape;20734;p55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5" name="Google Shape;20735;p55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6" name="Google Shape;20736;p55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7" name="Google Shape;20737;p55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8" name="Google Shape;20738;p55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9" name="Google Shape;20739;p55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0" name="Google Shape;20740;p55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1" name="Google Shape;20741;p55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2" name="Google Shape;20742;p55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3" name="Google Shape;20743;p55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4" name="Google Shape;20744;p55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5" name="Google Shape;20745;p55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6" name="Google Shape;20746;p55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7" name="Google Shape;20747;p55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8" name="Google Shape;20748;p55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9" name="Google Shape;20749;p55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0" name="Google Shape;20750;p55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1" name="Google Shape;20751;p55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2" name="Google Shape;20752;p55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3" name="Google Shape;20753;p55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4" name="Google Shape;20754;p55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5" name="Google Shape;20755;p55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6" name="Google Shape;20756;p55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7" name="Google Shape;20757;p55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8" name="Google Shape;20758;p55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9" name="Google Shape;20759;p55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0" name="Google Shape;20760;p55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1" name="Google Shape;20761;p55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2" name="Google Shape;20762;p55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3" name="Google Shape;20763;p55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4" name="Google Shape;20764;p55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5" name="Google Shape;20765;p55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6" name="Google Shape;20766;p55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7" name="Google Shape;20767;p55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8" name="Google Shape;20768;p55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9" name="Google Shape;20769;p55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0" name="Google Shape;20770;p55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1" name="Google Shape;20771;p55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2" name="Google Shape;20772;p55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3" name="Google Shape;20773;p55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4" name="Google Shape;20774;p55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5" name="Google Shape;20775;p55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6" name="Google Shape;20776;p55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7" name="Google Shape;20777;p55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8" name="Google Shape;20778;p55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9" name="Google Shape;20779;p55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0" name="Google Shape;20780;p55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1" name="Google Shape;20781;p55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2" name="Google Shape;20782;p55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3" name="Google Shape;20783;p55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4" name="Google Shape;20784;p55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5" name="Google Shape;20785;p55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6" name="Google Shape;20786;p55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7" name="Google Shape;20787;p55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8" name="Google Shape;20788;p55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9" name="Google Shape;20789;p55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0" name="Google Shape;20790;p55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1" name="Google Shape;20791;p55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2" name="Google Shape;20792;p55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3" name="Google Shape;20793;p55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4" name="Google Shape;20794;p55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5" name="Google Shape;20795;p55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6" name="Google Shape;20796;p55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7" name="Google Shape;20797;p55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8" name="Google Shape;20798;p55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9" name="Google Shape;20799;p55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0" name="Google Shape;20800;p55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1" name="Google Shape;20801;p55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2" name="Google Shape;20802;p55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3" name="Google Shape;20803;p55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4" name="Google Shape;20804;p55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5" name="Google Shape;20805;p55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6" name="Google Shape;20806;p55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7" name="Google Shape;20807;p55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8" name="Google Shape;20808;p55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9" name="Google Shape;20809;p55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0" name="Google Shape;20810;p55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1" name="Google Shape;20811;p55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2" name="Google Shape;20812;p55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3" name="Google Shape;20813;p55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4" name="Google Shape;20814;p55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5" name="Google Shape;20815;p55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6" name="Google Shape;20816;p55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7" name="Google Shape;20817;p55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8" name="Google Shape;20818;p55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9" name="Google Shape;20819;p55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0" name="Google Shape;20820;p55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1" name="Google Shape;20821;p55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2" name="Google Shape;20822;p55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3" name="Google Shape;20823;p55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4" name="Google Shape;20824;p55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5" name="Google Shape;20825;p55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6" name="Google Shape;20826;p55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7" name="Google Shape;20827;p55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8" name="Google Shape;20828;p55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9" name="Google Shape;20829;p55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0" name="Google Shape;20830;p55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1" name="Google Shape;20831;p55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2" name="Google Shape;20832;p55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3" name="Google Shape;20833;p55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4" name="Google Shape;20834;p55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5" name="Google Shape;20835;p55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6" name="Google Shape;20836;p55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7" name="Google Shape;20837;p55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8" name="Google Shape;20838;p55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9" name="Google Shape;20839;p55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0" name="Google Shape;20840;p55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1" name="Google Shape;20841;p55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2" name="Google Shape;20842;p55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3" name="Google Shape;20843;p55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4" name="Google Shape;20844;p55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5" name="Google Shape;20845;p55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6" name="Google Shape;20846;p55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7" name="Google Shape;20847;p55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8" name="Google Shape;20848;p55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9" name="Google Shape;20849;p55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0" name="Google Shape;20850;p55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1" name="Google Shape;20851;p55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2" name="Google Shape;20852;p55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3" name="Google Shape;20853;p55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4" name="Google Shape;20854;p55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5" name="Google Shape;20855;p55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6" name="Google Shape;20856;p55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7" name="Google Shape;20857;p55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55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55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55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1" name="Google Shape;20861;p55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2" name="Google Shape;20862;p55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3" name="Google Shape;20863;p55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55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5" name="Google Shape;20865;p55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6" name="Google Shape;20866;p55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7" name="Google Shape;20867;p55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8" name="Google Shape;20868;p55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9" name="Google Shape;20869;p55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0" name="Google Shape;20870;p55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1" name="Google Shape;20871;p55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2" name="Google Shape;20872;p55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3" name="Google Shape;20873;p55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4" name="Google Shape;20874;p55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5" name="Google Shape;20875;p55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6" name="Google Shape;20876;p55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7" name="Google Shape;20877;p55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8" name="Google Shape;20878;p55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9" name="Google Shape;20879;p55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0" name="Google Shape;20880;p55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1" name="Google Shape;20881;p55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2" name="Google Shape;20882;p55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3" name="Google Shape;20883;p55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4" name="Google Shape;20884;p55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5" name="Google Shape;20885;p55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6" name="Google Shape;20886;p55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7" name="Google Shape;20887;p55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8" name="Google Shape;20888;p55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9" name="Google Shape;20889;p55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0" name="Google Shape;20890;p55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1" name="Google Shape;20891;p55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2" name="Google Shape;20892;p55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3" name="Google Shape;20893;p55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4" name="Google Shape;20894;p55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5" name="Google Shape;20895;p55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6" name="Google Shape;20896;p55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7" name="Google Shape;20897;p55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8" name="Google Shape;20898;p55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9" name="Google Shape;20899;p55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0" name="Google Shape;20900;p55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1" name="Google Shape;20901;p55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2" name="Google Shape;20902;p55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3" name="Google Shape;20903;p55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4" name="Google Shape;20904;p55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5" name="Google Shape;20905;p55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6" name="Google Shape;20906;p55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7" name="Google Shape;20907;p55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8" name="Google Shape;20908;p55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9" name="Google Shape;20909;p55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0" name="Google Shape;20910;p55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1" name="Google Shape;20911;p55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2" name="Google Shape;20912;p55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3" name="Google Shape;20913;p55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4" name="Google Shape;20914;p55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5" name="Google Shape;20915;p55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6" name="Google Shape;20916;p55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7" name="Google Shape;20917;p55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8" name="Google Shape;20918;p55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9" name="Google Shape;20919;p55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0" name="Google Shape;20920;p55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1" name="Google Shape;20921;p55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2" name="Google Shape;20922;p55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3" name="Google Shape;20923;p55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4" name="Google Shape;20924;p55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5" name="Google Shape;20925;p55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6" name="Google Shape;20926;p55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7" name="Google Shape;20927;p55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8" name="Google Shape;20928;p55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9" name="Google Shape;20929;p55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0" name="Google Shape;20930;p55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1" name="Google Shape;20931;p55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2" name="Google Shape;20932;p55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3" name="Google Shape;20933;p55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4" name="Google Shape;20934;p55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5" name="Google Shape;20935;p55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6" name="Google Shape;20936;p55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7" name="Google Shape;20937;p55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8" name="Google Shape;20938;p55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9" name="Google Shape;20939;p55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0" name="Google Shape;20940;p55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1" name="Google Shape;20941;p55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2" name="Google Shape;20942;p55"/>
          <p:cNvSpPr/>
          <p:nvPr/>
        </p:nvSpPr>
        <p:spPr>
          <a:xfrm flipH="1">
            <a:off x="6431825" y="461505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3" name="Google Shape;20943;p55"/>
          <p:cNvSpPr/>
          <p:nvPr/>
        </p:nvSpPr>
        <p:spPr>
          <a:xfrm flipH="1">
            <a:off x="8253969" y="35338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4" name="Google Shape;20944;p55"/>
          <p:cNvSpPr/>
          <p:nvPr/>
        </p:nvSpPr>
        <p:spPr>
          <a:xfrm rot="10800000">
            <a:off x="6690125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5" name="Google Shape;20945;p55"/>
          <p:cNvSpPr/>
          <p:nvPr/>
        </p:nvSpPr>
        <p:spPr>
          <a:xfrm rot="8405528" flipH="1">
            <a:off x="157178" y="1820773"/>
            <a:ext cx="513994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6" name="Google Shape;20946;p55"/>
          <p:cNvSpPr/>
          <p:nvPr/>
        </p:nvSpPr>
        <p:spPr>
          <a:xfrm flipH="1">
            <a:off x="-691437" y="4063624"/>
            <a:ext cx="1543786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"/>
          <p:cNvSpPr/>
          <p:nvPr/>
        </p:nvSpPr>
        <p:spPr>
          <a:xfrm>
            <a:off x="-1238975" y="4165763"/>
            <a:ext cx="2756964" cy="2185425"/>
          </a:xfrm>
          <a:custGeom>
            <a:avLst/>
            <a:gdLst/>
            <a:ahLst/>
            <a:cxnLst/>
            <a:rect l="l" t="t" r="r" b="b"/>
            <a:pathLst>
              <a:path w="9898" h="7846" extrusionOk="0">
                <a:moveTo>
                  <a:pt x="4627" y="0"/>
                </a:moveTo>
                <a:cubicBezTo>
                  <a:pt x="4131" y="0"/>
                  <a:pt x="3652" y="260"/>
                  <a:pt x="3396" y="701"/>
                </a:cubicBezTo>
                <a:cubicBezTo>
                  <a:pt x="3192" y="1024"/>
                  <a:pt x="2988" y="1460"/>
                  <a:pt x="2868" y="2078"/>
                </a:cubicBezTo>
                <a:cubicBezTo>
                  <a:pt x="2552" y="3541"/>
                  <a:pt x="1231" y="4040"/>
                  <a:pt x="703" y="4679"/>
                </a:cubicBezTo>
                <a:cubicBezTo>
                  <a:pt x="204" y="5242"/>
                  <a:pt x="0" y="6788"/>
                  <a:pt x="1990" y="7526"/>
                </a:cubicBezTo>
                <a:cubicBezTo>
                  <a:pt x="2572" y="7739"/>
                  <a:pt x="3235" y="7846"/>
                  <a:pt x="3920" y="7846"/>
                </a:cubicBezTo>
                <a:cubicBezTo>
                  <a:pt x="5586" y="7846"/>
                  <a:pt x="7380" y="7218"/>
                  <a:pt x="8436" y="5973"/>
                </a:cubicBezTo>
                <a:cubicBezTo>
                  <a:pt x="9898" y="4244"/>
                  <a:pt x="8612" y="2718"/>
                  <a:pt x="7937" y="2339"/>
                </a:cubicBezTo>
                <a:cubicBezTo>
                  <a:pt x="7909" y="2339"/>
                  <a:pt x="6446" y="1636"/>
                  <a:pt x="6067" y="933"/>
                </a:cubicBezTo>
                <a:cubicBezTo>
                  <a:pt x="5828" y="581"/>
                  <a:pt x="5504" y="202"/>
                  <a:pt x="5012" y="54"/>
                </a:cubicBezTo>
                <a:cubicBezTo>
                  <a:pt x="4885" y="18"/>
                  <a:pt x="4755" y="0"/>
                  <a:pt x="4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"/>
          <p:cNvSpPr txBox="1">
            <a:spLocks noGrp="1"/>
          </p:cNvSpPr>
          <p:nvPr>
            <p:ph type="body" idx="1"/>
          </p:nvPr>
        </p:nvSpPr>
        <p:spPr>
          <a:xfrm>
            <a:off x="720000" y="1378075"/>
            <a:ext cx="7704000" cy="32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50" name="Google Shape;75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4"/>
          <p:cNvGrpSpPr/>
          <p:nvPr/>
        </p:nvGrpSpPr>
        <p:grpSpPr>
          <a:xfrm flipH="1">
            <a:off x="8295974" y="-342486"/>
            <a:ext cx="901674" cy="1575190"/>
            <a:chOff x="5052950" y="2452900"/>
            <a:chExt cx="213900" cy="373675"/>
          </a:xfrm>
        </p:grpSpPr>
        <p:sp>
          <p:nvSpPr>
            <p:cNvPr id="752" name="Google Shape;752;p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4"/>
          <p:cNvSpPr/>
          <p:nvPr/>
        </p:nvSpPr>
        <p:spPr>
          <a:xfrm rot="5400000" flipH="1">
            <a:off x="8652415" y="132061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"/>
          <p:cNvSpPr/>
          <p:nvPr/>
        </p:nvSpPr>
        <p:spPr>
          <a:xfrm rot="5400000" flipH="1">
            <a:off x="219889" y="3724904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"/>
          <p:cNvSpPr txBox="1">
            <a:spLocks noGrp="1"/>
          </p:cNvSpPr>
          <p:nvPr>
            <p:ph type="body" idx="1"/>
          </p:nvPr>
        </p:nvSpPr>
        <p:spPr>
          <a:xfrm>
            <a:off x="720000" y="1712850"/>
            <a:ext cx="35991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5" name="Google Shape;191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7"/>
          <p:cNvSpPr/>
          <p:nvPr/>
        </p:nvSpPr>
        <p:spPr>
          <a:xfrm>
            <a:off x="73238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7" name="Google Shape;1917;p7"/>
          <p:cNvGrpSpPr/>
          <p:nvPr/>
        </p:nvGrpSpPr>
        <p:grpSpPr>
          <a:xfrm rot="10800000" flipH="1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1918" name="Google Shape;1918;p7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6200" y="-76199"/>
            <a:ext cx="298122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8"/>
          <p:cNvSpPr/>
          <p:nvPr/>
        </p:nvSpPr>
        <p:spPr>
          <a:xfrm>
            <a:off x="7085325" y="3099400"/>
            <a:ext cx="2058674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20050" y="1360900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468425" y="2601700"/>
            <a:ext cx="46038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81613" y="486064"/>
            <a:ext cx="901674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181400" y="44224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8"/>
          <p:cNvSpPr/>
          <p:nvPr/>
        </p:nvSpPr>
        <p:spPr>
          <a:xfrm flipH="1">
            <a:off x="8600719" y="2638101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0" y="3214296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8"/>
          <p:cNvSpPr/>
          <p:nvPr/>
        </p:nvSpPr>
        <p:spPr>
          <a:xfrm>
            <a:off x="7599950" y="-320025"/>
            <a:ext cx="2131933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488900" y="3690402"/>
            <a:ext cx="343648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057998" y="4155624"/>
            <a:ext cx="2192535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4" name="Google Shape;5214;p14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5215" name="Google Shape;5215;p14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4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4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4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4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4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4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4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4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4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4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4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4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4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4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4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4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4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4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4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4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4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4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4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4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4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4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4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4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4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4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4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4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4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4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4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4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4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4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4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4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4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4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4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4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4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4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4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4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4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4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4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4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4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4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4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4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4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4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4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4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4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4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4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4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4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4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4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4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4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4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4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4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4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4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4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4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4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4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4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4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4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4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4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4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4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4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4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4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4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4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4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4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4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4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4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4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4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4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4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4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4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4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4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4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4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4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4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4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4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4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4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4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4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4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4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4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4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4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4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4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4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4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4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4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4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4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4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4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4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4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4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4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4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4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4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4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4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4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4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4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4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4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4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4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4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4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4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4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4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4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4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4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4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4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4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4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4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4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4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4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4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4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4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4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4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4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4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4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4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4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4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4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4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4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4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4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4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4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4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4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4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4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4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4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4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4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4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4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4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4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4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4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4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4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4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4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4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4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4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4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4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4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4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4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4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4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4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4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4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4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4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4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4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4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4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4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4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4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4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4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4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4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4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4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4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4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4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4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4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4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4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4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4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4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4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4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4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4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4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4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4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4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4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4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4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4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4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4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4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4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4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4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4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4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4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4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4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4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4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4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4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4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4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4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4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4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4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4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4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4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4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4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4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4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4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4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4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4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4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4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4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4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4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4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4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4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4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4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4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4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4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4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4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4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4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4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4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4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4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4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4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4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4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4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4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4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4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4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4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4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4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4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4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4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4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4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4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4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4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4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4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4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4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4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4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4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4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4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4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4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4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4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4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4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4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4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4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4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4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4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4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4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4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4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4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4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4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4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4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4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4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4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4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4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4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4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4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4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4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4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4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4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4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4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4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4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4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4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4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4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4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4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4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4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4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4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4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4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4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4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4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4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4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4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4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4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4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4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4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4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4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4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4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4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4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4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4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4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4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4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4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4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4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4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4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4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4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4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4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4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4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4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4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4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4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4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4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4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4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4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4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4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4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4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4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4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4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4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4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4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4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4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4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4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4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4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4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4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4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4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4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4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4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4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4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4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4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4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4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4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4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4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4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4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4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4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4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4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4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4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4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4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8" name="Google Shape;5678;p14"/>
          <p:cNvSpPr txBox="1">
            <a:spLocks noGrp="1"/>
          </p:cNvSpPr>
          <p:nvPr>
            <p:ph type="title"/>
          </p:nvPr>
        </p:nvSpPr>
        <p:spPr>
          <a:xfrm>
            <a:off x="2178850" y="1627800"/>
            <a:ext cx="47862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9" name="Google Shape;5679;p14"/>
          <p:cNvSpPr txBox="1">
            <a:spLocks noGrp="1"/>
          </p:cNvSpPr>
          <p:nvPr>
            <p:ph type="subTitle" idx="1"/>
          </p:nvPr>
        </p:nvSpPr>
        <p:spPr>
          <a:xfrm>
            <a:off x="2659200" y="3295125"/>
            <a:ext cx="3838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0" name="Google Shape;5680;p14"/>
          <p:cNvSpPr/>
          <p:nvPr/>
        </p:nvSpPr>
        <p:spPr>
          <a:xfrm>
            <a:off x="289957" y="626688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1" name="Google Shape;5681;p14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2" name="Google Shape;5682;p14"/>
          <p:cNvSpPr/>
          <p:nvPr/>
        </p:nvSpPr>
        <p:spPr>
          <a:xfrm flipH="1">
            <a:off x="8213794" y="36993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3" name="Google Shape;5683;p14"/>
          <p:cNvSpPr/>
          <p:nvPr/>
        </p:nvSpPr>
        <p:spPr>
          <a:xfrm>
            <a:off x="7108293" y="3419581"/>
            <a:ext cx="2035713" cy="1723929"/>
          </a:xfrm>
          <a:custGeom>
            <a:avLst/>
            <a:gdLst/>
            <a:ahLst/>
            <a:cxnLst/>
            <a:rect l="l" t="t" r="r" b="b"/>
            <a:pathLst>
              <a:path w="4486" h="3799" extrusionOk="0">
                <a:moveTo>
                  <a:pt x="4486" y="1"/>
                </a:moveTo>
                <a:lnTo>
                  <a:pt x="4486" y="2"/>
                </a:lnTo>
                <a:lnTo>
                  <a:pt x="4486" y="2"/>
                </a:lnTo>
                <a:cubicBezTo>
                  <a:pt x="4486" y="2"/>
                  <a:pt x="4486" y="1"/>
                  <a:pt x="4486" y="1"/>
                </a:cubicBezTo>
                <a:close/>
                <a:moveTo>
                  <a:pt x="4486" y="2"/>
                </a:moveTo>
                <a:cubicBezTo>
                  <a:pt x="4485" y="68"/>
                  <a:pt x="4415" y="191"/>
                  <a:pt x="4383" y="257"/>
                </a:cubicBezTo>
                <a:cubicBezTo>
                  <a:pt x="4127" y="826"/>
                  <a:pt x="3851" y="1753"/>
                  <a:pt x="3113" y="1873"/>
                </a:cubicBezTo>
                <a:cubicBezTo>
                  <a:pt x="3078" y="1877"/>
                  <a:pt x="3043" y="1879"/>
                  <a:pt x="3007" y="1879"/>
                </a:cubicBezTo>
                <a:cubicBezTo>
                  <a:pt x="2763" y="1879"/>
                  <a:pt x="2513" y="1783"/>
                  <a:pt x="2305" y="1650"/>
                </a:cubicBezTo>
                <a:cubicBezTo>
                  <a:pt x="1839" y="1357"/>
                  <a:pt x="1447" y="978"/>
                  <a:pt x="932" y="755"/>
                </a:cubicBezTo>
                <a:cubicBezTo>
                  <a:pt x="825" y="714"/>
                  <a:pt x="727" y="695"/>
                  <a:pt x="640" y="695"/>
                </a:cubicBezTo>
                <a:cubicBezTo>
                  <a:pt x="191" y="695"/>
                  <a:pt x="0" y="1193"/>
                  <a:pt x="86" y="1683"/>
                </a:cubicBezTo>
                <a:cubicBezTo>
                  <a:pt x="173" y="2198"/>
                  <a:pt x="449" y="2578"/>
                  <a:pt x="585" y="3056"/>
                </a:cubicBezTo>
                <a:cubicBezTo>
                  <a:pt x="655" y="3315"/>
                  <a:pt x="741" y="3795"/>
                  <a:pt x="399" y="3798"/>
                </a:cubicBezTo>
                <a:lnTo>
                  <a:pt x="399" y="3798"/>
                </a:lnTo>
                <a:lnTo>
                  <a:pt x="4469" y="3778"/>
                </a:lnTo>
                <a:lnTo>
                  <a:pt x="4486" y="2"/>
                </a:lnTo>
                <a:close/>
                <a:moveTo>
                  <a:pt x="399" y="3798"/>
                </a:moveTo>
                <a:lnTo>
                  <a:pt x="396" y="3798"/>
                </a:lnTo>
                <a:cubicBezTo>
                  <a:pt x="397" y="3798"/>
                  <a:pt x="398" y="3798"/>
                  <a:pt x="399" y="37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">
    <p:spTree>
      <p:nvGrpSpPr>
        <p:cNvPr id="1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15"/>
          <p:cNvSpPr/>
          <p:nvPr/>
        </p:nvSpPr>
        <p:spPr>
          <a:xfrm rot="-6900929">
            <a:off x="4262197" y="-681534"/>
            <a:ext cx="7266980" cy="6384668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6" name="Google Shape;5686;p15"/>
          <p:cNvGrpSpPr/>
          <p:nvPr/>
        </p:nvGrpSpPr>
        <p:grpSpPr>
          <a:xfrm>
            <a:off x="1424691" y="1321715"/>
            <a:ext cx="3829131" cy="2293086"/>
            <a:chOff x="1213124" y="720087"/>
            <a:chExt cx="6636276" cy="3920476"/>
          </a:xfrm>
        </p:grpSpPr>
        <p:sp>
          <p:nvSpPr>
            <p:cNvPr id="5687" name="Google Shape;5687;p15"/>
            <p:cNvSpPr/>
            <p:nvPr/>
          </p:nvSpPr>
          <p:spPr>
            <a:xfrm rot="10800000">
              <a:off x="2464674" y="720087"/>
              <a:ext cx="5384726" cy="3920476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5"/>
            <p:cNvSpPr/>
            <p:nvPr/>
          </p:nvSpPr>
          <p:spPr>
            <a:xfrm rot="10800000" flipH="1">
              <a:off x="1213124" y="720087"/>
              <a:ext cx="5384726" cy="3920476"/>
            </a:xfrm>
            <a:custGeom>
              <a:avLst/>
              <a:gdLst/>
              <a:ahLst/>
              <a:cxnLst/>
              <a:rect l="l" t="t" r="r" b="b"/>
              <a:pathLst>
                <a:path w="2442" h="1998" extrusionOk="0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5"/>
            <p:cNvSpPr/>
            <p:nvPr/>
          </p:nvSpPr>
          <p:spPr>
            <a:xfrm>
              <a:off x="2662700" y="730488"/>
              <a:ext cx="3691800" cy="12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5"/>
            <p:cNvSpPr/>
            <p:nvPr/>
          </p:nvSpPr>
          <p:spPr>
            <a:xfrm>
              <a:off x="3399825" y="3422432"/>
              <a:ext cx="2274600" cy="12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1" name="Google Shape;5691;p15"/>
          <p:cNvSpPr txBox="1">
            <a:spLocks noGrp="1"/>
          </p:cNvSpPr>
          <p:nvPr>
            <p:ph type="title"/>
          </p:nvPr>
        </p:nvSpPr>
        <p:spPr>
          <a:xfrm>
            <a:off x="1531658" y="1672763"/>
            <a:ext cx="35367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92" name="Google Shape;5692;p15"/>
          <p:cNvSpPr txBox="1">
            <a:spLocks noGrp="1"/>
          </p:cNvSpPr>
          <p:nvPr>
            <p:ph type="subTitle" idx="1"/>
          </p:nvPr>
        </p:nvSpPr>
        <p:spPr>
          <a:xfrm>
            <a:off x="1886598" y="2892166"/>
            <a:ext cx="2836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3" name="Google Shape;5693;p15"/>
          <p:cNvSpPr/>
          <p:nvPr/>
        </p:nvSpPr>
        <p:spPr>
          <a:xfrm rot="5196583">
            <a:off x="1729798" y="3377616"/>
            <a:ext cx="618158" cy="67826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15"/>
          <p:cNvSpPr/>
          <p:nvPr/>
        </p:nvSpPr>
        <p:spPr>
          <a:xfrm rot="-486449" flipH="1">
            <a:off x="1240054" y="3474527"/>
            <a:ext cx="393752" cy="322180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15"/>
          <p:cNvSpPr/>
          <p:nvPr/>
        </p:nvSpPr>
        <p:spPr>
          <a:xfrm rot="-486469" flipH="1">
            <a:off x="1487518" y="3232358"/>
            <a:ext cx="244180" cy="19979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6" name="Google Shape;5696;p15"/>
          <p:cNvGrpSpPr/>
          <p:nvPr/>
        </p:nvGrpSpPr>
        <p:grpSpPr>
          <a:xfrm rot="10800000">
            <a:off x="7340763" y="3614795"/>
            <a:ext cx="1803243" cy="1536829"/>
            <a:chOff x="3773254" y="2156606"/>
            <a:chExt cx="427775" cy="364575"/>
          </a:xfrm>
        </p:grpSpPr>
        <p:sp>
          <p:nvSpPr>
            <p:cNvPr id="5697" name="Google Shape;5697;p15"/>
            <p:cNvSpPr/>
            <p:nvPr/>
          </p:nvSpPr>
          <p:spPr>
            <a:xfrm>
              <a:off x="3991879" y="229008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5"/>
            <p:cNvSpPr/>
            <p:nvPr/>
          </p:nvSpPr>
          <p:spPr>
            <a:xfrm>
              <a:off x="3993204" y="2366156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5"/>
            <p:cNvSpPr/>
            <p:nvPr/>
          </p:nvSpPr>
          <p:spPr>
            <a:xfrm>
              <a:off x="3921879" y="22892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5"/>
            <p:cNvSpPr/>
            <p:nvPr/>
          </p:nvSpPr>
          <p:spPr>
            <a:xfrm>
              <a:off x="3979404" y="23231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5"/>
            <p:cNvSpPr/>
            <p:nvPr/>
          </p:nvSpPr>
          <p:spPr>
            <a:xfrm>
              <a:off x="3994854" y="23227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5"/>
            <p:cNvSpPr/>
            <p:nvPr/>
          </p:nvSpPr>
          <p:spPr>
            <a:xfrm>
              <a:off x="3988479" y="23404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5"/>
            <p:cNvSpPr/>
            <p:nvPr/>
          </p:nvSpPr>
          <p:spPr>
            <a:xfrm>
              <a:off x="3991054" y="2242356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5"/>
            <p:cNvSpPr/>
            <p:nvPr/>
          </p:nvSpPr>
          <p:spPr>
            <a:xfrm>
              <a:off x="3978579" y="23695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5"/>
            <p:cNvSpPr/>
            <p:nvPr/>
          </p:nvSpPr>
          <p:spPr>
            <a:xfrm>
              <a:off x="3997854" y="2273381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5"/>
            <p:cNvSpPr/>
            <p:nvPr/>
          </p:nvSpPr>
          <p:spPr>
            <a:xfrm>
              <a:off x="3998779" y="2257106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5"/>
            <p:cNvSpPr/>
            <p:nvPr/>
          </p:nvSpPr>
          <p:spPr>
            <a:xfrm>
              <a:off x="4000429" y="23522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5"/>
            <p:cNvSpPr/>
            <p:nvPr/>
          </p:nvSpPr>
          <p:spPr>
            <a:xfrm>
              <a:off x="3999604" y="23053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5"/>
            <p:cNvSpPr/>
            <p:nvPr/>
          </p:nvSpPr>
          <p:spPr>
            <a:xfrm>
              <a:off x="3998354" y="2226681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5"/>
            <p:cNvSpPr/>
            <p:nvPr/>
          </p:nvSpPr>
          <p:spPr>
            <a:xfrm>
              <a:off x="4000429" y="2209781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5"/>
            <p:cNvSpPr/>
            <p:nvPr/>
          </p:nvSpPr>
          <p:spPr>
            <a:xfrm>
              <a:off x="3984554" y="22622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5"/>
            <p:cNvSpPr/>
            <p:nvPr/>
          </p:nvSpPr>
          <p:spPr>
            <a:xfrm>
              <a:off x="3970429" y="226483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5"/>
            <p:cNvSpPr/>
            <p:nvPr/>
          </p:nvSpPr>
          <p:spPr>
            <a:xfrm>
              <a:off x="3973004" y="2339656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5"/>
            <p:cNvSpPr/>
            <p:nvPr/>
          </p:nvSpPr>
          <p:spPr>
            <a:xfrm>
              <a:off x="3970854" y="2232556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5"/>
            <p:cNvSpPr/>
            <p:nvPr/>
          </p:nvSpPr>
          <p:spPr>
            <a:xfrm>
              <a:off x="3965679" y="2356356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5"/>
            <p:cNvSpPr/>
            <p:nvPr/>
          </p:nvSpPr>
          <p:spPr>
            <a:xfrm>
              <a:off x="3983304" y="227770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5"/>
            <p:cNvSpPr/>
            <p:nvPr/>
          </p:nvSpPr>
          <p:spPr>
            <a:xfrm>
              <a:off x="3967454" y="230905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5"/>
            <p:cNvSpPr/>
            <p:nvPr/>
          </p:nvSpPr>
          <p:spPr>
            <a:xfrm>
              <a:off x="3961779" y="22955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5"/>
            <p:cNvSpPr/>
            <p:nvPr/>
          </p:nvSpPr>
          <p:spPr>
            <a:xfrm>
              <a:off x="3966929" y="2279906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5"/>
            <p:cNvSpPr/>
            <p:nvPr/>
          </p:nvSpPr>
          <p:spPr>
            <a:xfrm>
              <a:off x="3984554" y="23072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5"/>
            <p:cNvSpPr/>
            <p:nvPr/>
          </p:nvSpPr>
          <p:spPr>
            <a:xfrm>
              <a:off x="3980329" y="2353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5"/>
            <p:cNvSpPr/>
            <p:nvPr/>
          </p:nvSpPr>
          <p:spPr>
            <a:xfrm>
              <a:off x="3976404" y="22926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5"/>
            <p:cNvSpPr/>
            <p:nvPr/>
          </p:nvSpPr>
          <p:spPr>
            <a:xfrm>
              <a:off x="3982904" y="2227506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5"/>
            <p:cNvSpPr/>
            <p:nvPr/>
          </p:nvSpPr>
          <p:spPr>
            <a:xfrm>
              <a:off x="3978154" y="22476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5"/>
            <p:cNvSpPr/>
            <p:nvPr/>
          </p:nvSpPr>
          <p:spPr>
            <a:xfrm>
              <a:off x="3965679" y="2325831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5"/>
            <p:cNvSpPr/>
            <p:nvPr/>
          </p:nvSpPr>
          <p:spPr>
            <a:xfrm>
              <a:off x="3804179" y="23102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5"/>
            <p:cNvSpPr/>
            <p:nvPr/>
          </p:nvSpPr>
          <p:spPr>
            <a:xfrm>
              <a:off x="3924879" y="2239881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5"/>
            <p:cNvSpPr/>
            <p:nvPr/>
          </p:nvSpPr>
          <p:spPr>
            <a:xfrm>
              <a:off x="3800354" y="235568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5"/>
            <p:cNvSpPr/>
            <p:nvPr/>
          </p:nvSpPr>
          <p:spPr>
            <a:xfrm>
              <a:off x="3801179" y="2386256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5"/>
            <p:cNvSpPr/>
            <p:nvPr/>
          </p:nvSpPr>
          <p:spPr>
            <a:xfrm>
              <a:off x="3809329" y="23731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5"/>
            <p:cNvSpPr/>
            <p:nvPr/>
          </p:nvSpPr>
          <p:spPr>
            <a:xfrm>
              <a:off x="3804179" y="22601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5"/>
            <p:cNvSpPr/>
            <p:nvPr/>
          </p:nvSpPr>
          <p:spPr>
            <a:xfrm>
              <a:off x="3810254" y="2415631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5"/>
            <p:cNvSpPr/>
            <p:nvPr/>
          </p:nvSpPr>
          <p:spPr>
            <a:xfrm>
              <a:off x="3805929" y="23399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5"/>
            <p:cNvSpPr/>
            <p:nvPr/>
          </p:nvSpPr>
          <p:spPr>
            <a:xfrm>
              <a:off x="3819229" y="23060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5"/>
            <p:cNvSpPr/>
            <p:nvPr/>
          </p:nvSpPr>
          <p:spPr>
            <a:xfrm>
              <a:off x="3819229" y="22593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5"/>
            <p:cNvSpPr/>
            <p:nvPr/>
          </p:nvSpPr>
          <p:spPr>
            <a:xfrm>
              <a:off x="3797379" y="24220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5"/>
            <p:cNvSpPr/>
            <p:nvPr/>
          </p:nvSpPr>
          <p:spPr>
            <a:xfrm>
              <a:off x="3821379" y="22424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5"/>
            <p:cNvSpPr/>
            <p:nvPr/>
          </p:nvSpPr>
          <p:spPr>
            <a:xfrm>
              <a:off x="3816229" y="235543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5"/>
            <p:cNvSpPr/>
            <p:nvPr/>
          </p:nvSpPr>
          <p:spPr>
            <a:xfrm>
              <a:off x="3799429" y="240223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5"/>
            <p:cNvSpPr/>
            <p:nvPr/>
          </p:nvSpPr>
          <p:spPr>
            <a:xfrm>
              <a:off x="3805929" y="2294831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5"/>
            <p:cNvSpPr/>
            <p:nvPr/>
          </p:nvSpPr>
          <p:spPr>
            <a:xfrm>
              <a:off x="3875504" y="22171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5"/>
            <p:cNvSpPr/>
            <p:nvPr/>
          </p:nvSpPr>
          <p:spPr>
            <a:xfrm>
              <a:off x="3805504" y="243438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5"/>
            <p:cNvSpPr/>
            <p:nvPr/>
          </p:nvSpPr>
          <p:spPr>
            <a:xfrm>
              <a:off x="3814479" y="2398606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5"/>
            <p:cNvSpPr/>
            <p:nvPr/>
          </p:nvSpPr>
          <p:spPr>
            <a:xfrm>
              <a:off x="3925279" y="2224006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5"/>
            <p:cNvSpPr/>
            <p:nvPr/>
          </p:nvSpPr>
          <p:spPr>
            <a:xfrm>
              <a:off x="3926629" y="22720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5"/>
            <p:cNvSpPr/>
            <p:nvPr/>
          </p:nvSpPr>
          <p:spPr>
            <a:xfrm>
              <a:off x="3797779" y="232533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5"/>
            <p:cNvSpPr/>
            <p:nvPr/>
          </p:nvSpPr>
          <p:spPr>
            <a:xfrm>
              <a:off x="3841579" y="2362781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5"/>
            <p:cNvSpPr/>
            <p:nvPr/>
          </p:nvSpPr>
          <p:spPr>
            <a:xfrm>
              <a:off x="3811904" y="2274756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5"/>
            <p:cNvSpPr/>
            <p:nvPr/>
          </p:nvSpPr>
          <p:spPr>
            <a:xfrm>
              <a:off x="3812829" y="2322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5"/>
            <p:cNvSpPr/>
            <p:nvPr/>
          </p:nvSpPr>
          <p:spPr>
            <a:xfrm>
              <a:off x="3808504" y="224528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5"/>
            <p:cNvSpPr/>
            <p:nvPr/>
          </p:nvSpPr>
          <p:spPr>
            <a:xfrm>
              <a:off x="3801179" y="22300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5"/>
            <p:cNvSpPr/>
            <p:nvPr/>
          </p:nvSpPr>
          <p:spPr>
            <a:xfrm>
              <a:off x="3799429" y="2280281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5"/>
            <p:cNvSpPr/>
            <p:nvPr/>
          </p:nvSpPr>
          <p:spPr>
            <a:xfrm>
              <a:off x="3804179" y="2216381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5"/>
            <p:cNvSpPr/>
            <p:nvPr/>
          </p:nvSpPr>
          <p:spPr>
            <a:xfrm>
              <a:off x="3950229" y="2326931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5"/>
            <p:cNvSpPr/>
            <p:nvPr/>
          </p:nvSpPr>
          <p:spPr>
            <a:xfrm>
              <a:off x="3884979" y="2308256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5"/>
            <p:cNvSpPr/>
            <p:nvPr/>
          </p:nvSpPr>
          <p:spPr>
            <a:xfrm>
              <a:off x="3885804" y="2355831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5"/>
            <p:cNvSpPr/>
            <p:nvPr/>
          </p:nvSpPr>
          <p:spPr>
            <a:xfrm>
              <a:off x="3893954" y="22467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5"/>
            <p:cNvSpPr/>
            <p:nvPr/>
          </p:nvSpPr>
          <p:spPr>
            <a:xfrm>
              <a:off x="3888804" y="22622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5"/>
            <p:cNvSpPr/>
            <p:nvPr/>
          </p:nvSpPr>
          <p:spPr>
            <a:xfrm>
              <a:off x="3878904" y="2328331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5"/>
            <p:cNvSpPr/>
            <p:nvPr/>
          </p:nvSpPr>
          <p:spPr>
            <a:xfrm>
              <a:off x="3881479" y="22785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5"/>
            <p:cNvSpPr/>
            <p:nvPr/>
          </p:nvSpPr>
          <p:spPr>
            <a:xfrm>
              <a:off x="3877654" y="2343606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5"/>
            <p:cNvSpPr/>
            <p:nvPr/>
          </p:nvSpPr>
          <p:spPr>
            <a:xfrm>
              <a:off x="3877254" y="2293481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5"/>
            <p:cNvSpPr/>
            <p:nvPr/>
          </p:nvSpPr>
          <p:spPr>
            <a:xfrm>
              <a:off x="3894354" y="2275781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5"/>
            <p:cNvSpPr/>
            <p:nvPr/>
          </p:nvSpPr>
          <p:spPr>
            <a:xfrm>
              <a:off x="3897354" y="22317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5"/>
            <p:cNvSpPr/>
            <p:nvPr/>
          </p:nvSpPr>
          <p:spPr>
            <a:xfrm>
              <a:off x="3899929" y="23064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5"/>
            <p:cNvSpPr/>
            <p:nvPr/>
          </p:nvSpPr>
          <p:spPr>
            <a:xfrm>
              <a:off x="3892704" y="2323156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5"/>
            <p:cNvSpPr/>
            <p:nvPr/>
          </p:nvSpPr>
          <p:spPr>
            <a:xfrm>
              <a:off x="3892204" y="2339031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5"/>
            <p:cNvSpPr/>
            <p:nvPr/>
          </p:nvSpPr>
          <p:spPr>
            <a:xfrm>
              <a:off x="3892704" y="2292556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5"/>
            <p:cNvSpPr/>
            <p:nvPr/>
          </p:nvSpPr>
          <p:spPr>
            <a:xfrm>
              <a:off x="3877254" y="22496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5"/>
            <p:cNvSpPr/>
            <p:nvPr/>
          </p:nvSpPr>
          <p:spPr>
            <a:xfrm>
              <a:off x="3863029" y="2223606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5"/>
            <p:cNvSpPr/>
            <p:nvPr/>
          </p:nvSpPr>
          <p:spPr>
            <a:xfrm>
              <a:off x="3860029" y="22678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5"/>
            <p:cNvSpPr/>
            <p:nvPr/>
          </p:nvSpPr>
          <p:spPr>
            <a:xfrm>
              <a:off x="3864379" y="225100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5"/>
            <p:cNvSpPr/>
            <p:nvPr/>
          </p:nvSpPr>
          <p:spPr>
            <a:xfrm>
              <a:off x="3850154" y="2331456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5"/>
            <p:cNvSpPr/>
            <p:nvPr/>
          </p:nvSpPr>
          <p:spPr>
            <a:xfrm>
              <a:off x="3865204" y="22984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5"/>
            <p:cNvSpPr/>
            <p:nvPr/>
          </p:nvSpPr>
          <p:spPr>
            <a:xfrm>
              <a:off x="3857879" y="23148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5"/>
            <p:cNvSpPr/>
            <p:nvPr/>
          </p:nvSpPr>
          <p:spPr>
            <a:xfrm>
              <a:off x="3856129" y="2361406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5"/>
            <p:cNvSpPr/>
            <p:nvPr/>
          </p:nvSpPr>
          <p:spPr>
            <a:xfrm>
              <a:off x="3874154" y="2263581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5"/>
            <p:cNvSpPr/>
            <p:nvPr/>
          </p:nvSpPr>
          <p:spPr>
            <a:xfrm>
              <a:off x="3870754" y="23588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5"/>
            <p:cNvSpPr/>
            <p:nvPr/>
          </p:nvSpPr>
          <p:spPr>
            <a:xfrm>
              <a:off x="3872504" y="23137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5"/>
            <p:cNvSpPr/>
            <p:nvPr/>
          </p:nvSpPr>
          <p:spPr>
            <a:xfrm>
              <a:off x="3903429" y="2259456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5"/>
            <p:cNvSpPr/>
            <p:nvPr/>
          </p:nvSpPr>
          <p:spPr>
            <a:xfrm>
              <a:off x="3866954" y="22810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5"/>
            <p:cNvSpPr/>
            <p:nvPr/>
          </p:nvSpPr>
          <p:spPr>
            <a:xfrm>
              <a:off x="3861279" y="23459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5"/>
            <p:cNvSpPr/>
            <p:nvPr/>
          </p:nvSpPr>
          <p:spPr>
            <a:xfrm>
              <a:off x="3864779" y="23309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5"/>
            <p:cNvSpPr/>
            <p:nvPr/>
          </p:nvSpPr>
          <p:spPr>
            <a:xfrm>
              <a:off x="3920129" y="233265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5"/>
            <p:cNvSpPr/>
            <p:nvPr/>
          </p:nvSpPr>
          <p:spPr>
            <a:xfrm>
              <a:off x="3956204" y="22655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5"/>
            <p:cNvSpPr/>
            <p:nvPr/>
          </p:nvSpPr>
          <p:spPr>
            <a:xfrm>
              <a:off x="3957954" y="234153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5"/>
            <p:cNvSpPr/>
            <p:nvPr/>
          </p:nvSpPr>
          <p:spPr>
            <a:xfrm>
              <a:off x="3954979" y="2312031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5"/>
            <p:cNvSpPr/>
            <p:nvPr/>
          </p:nvSpPr>
          <p:spPr>
            <a:xfrm>
              <a:off x="3952804" y="223338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5"/>
            <p:cNvSpPr/>
            <p:nvPr/>
          </p:nvSpPr>
          <p:spPr>
            <a:xfrm>
              <a:off x="3944254" y="226945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5"/>
            <p:cNvSpPr/>
            <p:nvPr/>
          </p:nvSpPr>
          <p:spPr>
            <a:xfrm>
              <a:off x="3948479" y="22506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5"/>
            <p:cNvSpPr/>
            <p:nvPr/>
          </p:nvSpPr>
          <p:spPr>
            <a:xfrm>
              <a:off x="3951979" y="23614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5"/>
            <p:cNvSpPr/>
            <p:nvPr/>
          </p:nvSpPr>
          <p:spPr>
            <a:xfrm>
              <a:off x="3937354" y="22845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5"/>
            <p:cNvSpPr/>
            <p:nvPr/>
          </p:nvSpPr>
          <p:spPr>
            <a:xfrm>
              <a:off x="3906429" y="22896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5"/>
            <p:cNvSpPr/>
            <p:nvPr/>
          </p:nvSpPr>
          <p:spPr>
            <a:xfrm>
              <a:off x="3939929" y="2314281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5"/>
            <p:cNvSpPr/>
            <p:nvPr/>
          </p:nvSpPr>
          <p:spPr>
            <a:xfrm>
              <a:off x="3938179" y="23319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5"/>
            <p:cNvSpPr/>
            <p:nvPr/>
          </p:nvSpPr>
          <p:spPr>
            <a:xfrm>
              <a:off x="3947654" y="2296881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5"/>
            <p:cNvSpPr/>
            <p:nvPr/>
          </p:nvSpPr>
          <p:spPr>
            <a:xfrm>
              <a:off x="3950229" y="2282906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5"/>
            <p:cNvSpPr/>
            <p:nvPr/>
          </p:nvSpPr>
          <p:spPr>
            <a:xfrm>
              <a:off x="3820979" y="2337906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5"/>
            <p:cNvSpPr/>
            <p:nvPr/>
          </p:nvSpPr>
          <p:spPr>
            <a:xfrm>
              <a:off x="3939929" y="2221056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5"/>
            <p:cNvSpPr/>
            <p:nvPr/>
          </p:nvSpPr>
          <p:spPr>
            <a:xfrm>
              <a:off x="3918904" y="2256581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5"/>
            <p:cNvSpPr/>
            <p:nvPr/>
          </p:nvSpPr>
          <p:spPr>
            <a:xfrm>
              <a:off x="3945479" y="2346906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5"/>
            <p:cNvSpPr/>
            <p:nvPr/>
          </p:nvSpPr>
          <p:spPr>
            <a:xfrm>
              <a:off x="3915379" y="2307181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5"/>
            <p:cNvSpPr/>
            <p:nvPr/>
          </p:nvSpPr>
          <p:spPr>
            <a:xfrm>
              <a:off x="3915904" y="23498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5"/>
            <p:cNvSpPr/>
            <p:nvPr/>
          </p:nvSpPr>
          <p:spPr>
            <a:xfrm>
              <a:off x="3911579" y="22289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5"/>
            <p:cNvSpPr/>
            <p:nvPr/>
          </p:nvSpPr>
          <p:spPr>
            <a:xfrm>
              <a:off x="3910229" y="2244306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5"/>
            <p:cNvSpPr/>
            <p:nvPr/>
          </p:nvSpPr>
          <p:spPr>
            <a:xfrm>
              <a:off x="3911579" y="22738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5"/>
            <p:cNvSpPr/>
            <p:nvPr/>
          </p:nvSpPr>
          <p:spPr>
            <a:xfrm>
              <a:off x="3933004" y="2301306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5"/>
            <p:cNvSpPr/>
            <p:nvPr/>
          </p:nvSpPr>
          <p:spPr>
            <a:xfrm>
              <a:off x="3930854" y="2348106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5"/>
            <p:cNvSpPr/>
            <p:nvPr/>
          </p:nvSpPr>
          <p:spPr>
            <a:xfrm>
              <a:off x="3936004" y="2256881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5"/>
            <p:cNvSpPr/>
            <p:nvPr/>
          </p:nvSpPr>
          <p:spPr>
            <a:xfrm>
              <a:off x="3906829" y="2320256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5"/>
            <p:cNvSpPr/>
            <p:nvPr/>
          </p:nvSpPr>
          <p:spPr>
            <a:xfrm>
              <a:off x="3938179" y="2237006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5"/>
            <p:cNvSpPr/>
            <p:nvPr/>
          </p:nvSpPr>
          <p:spPr>
            <a:xfrm>
              <a:off x="3905604" y="23362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5"/>
            <p:cNvSpPr/>
            <p:nvPr/>
          </p:nvSpPr>
          <p:spPr>
            <a:xfrm>
              <a:off x="3798604" y="2449431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5"/>
            <p:cNvSpPr/>
            <p:nvPr/>
          </p:nvSpPr>
          <p:spPr>
            <a:xfrm>
              <a:off x="4114729" y="2224431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5"/>
            <p:cNvSpPr/>
            <p:nvPr/>
          </p:nvSpPr>
          <p:spPr>
            <a:xfrm>
              <a:off x="4115979" y="22519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5"/>
            <p:cNvSpPr/>
            <p:nvPr/>
          </p:nvSpPr>
          <p:spPr>
            <a:xfrm>
              <a:off x="4112154" y="22686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5"/>
            <p:cNvSpPr/>
            <p:nvPr/>
          </p:nvSpPr>
          <p:spPr>
            <a:xfrm>
              <a:off x="4113404" y="2346781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5"/>
            <p:cNvSpPr/>
            <p:nvPr/>
          </p:nvSpPr>
          <p:spPr>
            <a:xfrm>
              <a:off x="4129254" y="2250506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5"/>
            <p:cNvSpPr/>
            <p:nvPr/>
          </p:nvSpPr>
          <p:spPr>
            <a:xfrm>
              <a:off x="4118954" y="228160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5"/>
            <p:cNvSpPr/>
            <p:nvPr/>
          </p:nvSpPr>
          <p:spPr>
            <a:xfrm>
              <a:off x="4117304" y="2299256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5"/>
            <p:cNvSpPr/>
            <p:nvPr/>
          </p:nvSpPr>
          <p:spPr>
            <a:xfrm>
              <a:off x="4109579" y="231543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5"/>
            <p:cNvSpPr/>
            <p:nvPr/>
          </p:nvSpPr>
          <p:spPr>
            <a:xfrm>
              <a:off x="4146479" y="2276381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5"/>
            <p:cNvSpPr/>
            <p:nvPr/>
          </p:nvSpPr>
          <p:spPr>
            <a:xfrm>
              <a:off x="4144304" y="2293206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5"/>
            <p:cNvSpPr/>
            <p:nvPr/>
          </p:nvSpPr>
          <p:spPr>
            <a:xfrm>
              <a:off x="4146079" y="22474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5"/>
            <p:cNvSpPr/>
            <p:nvPr/>
          </p:nvSpPr>
          <p:spPr>
            <a:xfrm>
              <a:off x="4129254" y="2294306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5"/>
            <p:cNvSpPr/>
            <p:nvPr/>
          </p:nvSpPr>
          <p:spPr>
            <a:xfrm>
              <a:off x="4140904" y="226308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5"/>
            <p:cNvSpPr/>
            <p:nvPr/>
          </p:nvSpPr>
          <p:spPr>
            <a:xfrm>
              <a:off x="4124629" y="24363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5"/>
            <p:cNvSpPr/>
            <p:nvPr/>
          </p:nvSpPr>
          <p:spPr>
            <a:xfrm>
              <a:off x="4127629" y="22179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5"/>
            <p:cNvSpPr/>
            <p:nvPr/>
          </p:nvSpPr>
          <p:spPr>
            <a:xfrm>
              <a:off x="4134929" y="223288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5"/>
            <p:cNvSpPr/>
            <p:nvPr/>
          </p:nvSpPr>
          <p:spPr>
            <a:xfrm>
              <a:off x="4137929" y="23566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5"/>
            <p:cNvSpPr/>
            <p:nvPr/>
          </p:nvSpPr>
          <p:spPr>
            <a:xfrm>
              <a:off x="4137004" y="2308931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5"/>
            <p:cNvSpPr/>
            <p:nvPr/>
          </p:nvSpPr>
          <p:spPr>
            <a:xfrm>
              <a:off x="4144304" y="2339956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5"/>
            <p:cNvSpPr/>
            <p:nvPr/>
          </p:nvSpPr>
          <p:spPr>
            <a:xfrm>
              <a:off x="4126279" y="22642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5"/>
            <p:cNvSpPr/>
            <p:nvPr/>
          </p:nvSpPr>
          <p:spPr>
            <a:xfrm>
              <a:off x="4133604" y="22793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5"/>
            <p:cNvSpPr/>
            <p:nvPr/>
          </p:nvSpPr>
          <p:spPr>
            <a:xfrm>
              <a:off x="4131854" y="22008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5"/>
            <p:cNvSpPr/>
            <p:nvPr/>
          </p:nvSpPr>
          <p:spPr>
            <a:xfrm>
              <a:off x="4122454" y="2359481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5"/>
            <p:cNvSpPr/>
            <p:nvPr/>
          </p:nvSpPr>
          <p:spPr>
            <a:xfrm>
              <a:off x="4126279" y="2420356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5"/>
            <p:cNvSpPr/>
            <p:nvPr/>
          </p:nvSpPr>
          <p:spPr>
            <a:xfrm>
              <a:off x="4124629" y="231443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5"/>
            <p:cNvSpPr/>
            <p:nvPr/>
          </p:nvSpPr>
          <p:spPr>
            <a:xfrm>
              <a:off x="4131029" y="2328856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5"/>
            <p:cNvSpPr/>
            <p:nvPr/>
          </p:nvSpPr>
          <p:spPr>
            <a:xfrm>
              <a:off x="4129254" y="2344181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5"/>
            <p:cNvSpPr/>
            <p:nvPr/>
          </p:nvSpPr>
          <p:spPr>
            <a:xfrm>
              <a:off x="4125454" y="238975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5"/>
            <p:cNvSpPr/>
            <p:nvPr/>
          </p:nvSpPr>
          <p:spPr>
            <a:xfrm>
              <a:off x="4186879" y="2409131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5"/>
            <p:cNvSpPr/>
            <p:nvPr/>
          </p:nvSpPr>
          <p:spPr>
            <a:xfrm>
              <a:off x="4091554" y="24137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5"/>
            <p:cNvSpPr/>
            <p:nvPr/>
          </p:nvSpPr>
          <p:spPr>
            <a:xfrm>
              <a:off x="3853554" y="2238556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5"/>
            <p:cNvSpPr/>
            <p:nvPr/>
          </p:nvSpPr>
          <p:spPr>
            <a:xfrm>
              <a:off x="3780579" y="220555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5"/>
            <p:cNvSpPr/>
            <p:nvPr/>
          </p:nvSpPr>
          <p:spPr>
            <a:xfrm>
              <a:off x="3892704" y="2168556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5"/>
            <p:cNvSpPr/>
            <p:nvPr/>
          </p:nvSpPr>
          <p:spPr>
            <a:xfrm>
              <a:off x="3819629" y="2289656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5"/>
            <p:cNvSpPr/>
            <p:nvPr/>
          </p:nvSpPr>
          <p:spPr>
            <a:xfrm>
              <a:off x="4032279" y="2206081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5"/>
            <p:cNvSpPr/>
            <p:nvPr/>
          </p:nvSpPr>
          <p:spPr>
            <a:xfrm>
              <a:off x="3959204" y="21728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5"/>
            <p:cNvSpPr/>
            <p:nvPr/>
          </p:nvSpPr>
          <p:spPr>
            <a:xfrm>
              <a:off x="4119479" y="24065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5"/>
            <p:cNvSpPr/>
            <p:nvPr/>
          </p:nvSpPr>
          <p:spPr>
            <a:xfrm>
              <a:off x="4167929" y="2350681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5"/>
            <p:cNvSpPr/>
            <p:nvPr/>
          </p:nvSpPr>
          <p:spPr>
            <a:xfrm>
              <a:off x="4177804" y="2441581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5"/>
            <p:cNvSpPr/>
            <p:nvPr/>
          </p:nvSpPr>
          <p:spPr>
            <a:xfrm>
              <a:off x="4122879" y="22369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5"/>
            <p:cNvSpPr/>
            <p:nvPr/>
          </p:nvSpPr>
          <p:spPr>
            <a:xfrm>
              <a:off x="4149879" y="24481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5"/>
            <p:cNvSpPr/>
            <p:nvPr/>
          </p:nvSpPr>
          <p:spPr>
            <a:xfrm>
              <a:off x="4146479" y="24189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5"/>
            <p:cNvSpPr/>
            <p:nvPr/>
          </p:nvSpPr>
          <p:spPr>
            <a:xfrm>
              <a:off x="4144729" y="232385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5"/>
            <p:cNvSpPr/>
            <p:nvPr/>
          </p:nvSpPr>
          <p:spPr>
            <a:xfrm>
              <a:off x="4156379" y="23844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5"/>
            <p:cNvSpPr/>
            <p:nvPr/>
          </p:nvSpPr>
          <p:spPr>
            <a:xfrm>
              <a:off x="4155029" y="2356906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5"/>
            <p:cNvSpPr/>
            <p:nvPr/>
          </p:nvSpPr>
          <p:spPr>
            <a:xfrm>
              <a:off x="4158129" y="2290606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5"/>
            <p:cNvSpPr/>
            <p:nvPr/>
          </p:nvSpPr>
          <p:spPr>
            <a:xfrm>
              <a:off x="4157204" y="23369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5"/>
            <p:cNvSpPr/>
            <p:nvPr/>
          </p:nvSpPr>
          <p:spPr>
            <a:xfrm>
              <a:off x="4149479" y="2232981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5"/>
            <p:cNvSpPr/>
            <p:nvPr/>
          </p:nvSpPr>
          <p:spPr>
            <a:xfrm>
              <a:off x="4158954" y="2321156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5"/>
            <p:cNvSpPr/>
            <p:nvPr/>
          </p:nvSpPr>
          <p:spPr>
            <a:xfrm>
              <a:off x="4169679" y="23829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5"/>
            <p:cNvSpPr/>
            <p:nvPr/>
          </p:nvSpPr>
          <p:spPr>
            <a:xfrm>
              <a:off x="4174004" y="2293581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5"/>
            <p:cNvSpPr/>
            <p:nvPr/>
          </p:nvSpPr>
          <p:spPr>
            <a:xfrm>
              <a:off x="4172254" y="2333481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5"/>
            <p:cNvSpPr/>
            <p:nvPr/>
          </p:nvSpPr>
          <p:spPr>
            <a:xfrm>
              <a:off x="4167104" y="2307806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5"/>
            <p:cNvSpPr/>
            <p:nvPr/>
          </p:nvSpPr>
          <p:spPr>
            <a:xfrm>
              <a:off x="4155554" y="2260081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5"/>
            <p:cNvSpPr/>
            <p:nvPr/>
          </p:nvSpPr>
          <p:spPr>
            <a:xfrm>
              <a:off x="4152054" y="2307106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5"/>
            <p:cNvSpPr/>
            <p:nvPr/>
          </p:nvSpPr>
          <p:spPr>
            <a:xfrm>
              <a:off x="4163704" y="2274631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5"/>
            <p:cNvSpPr/>
            <p:nvPr/>
          </p:nvSpPr>
          <p:spPr>
            <a:xfrm>
              <a:off x="4105654" y="223948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5"/>
            <p:cNvSpPr/>
            <p:nvPr/>
          </p:nvSpPr>
          <p:spPr>
            <a:xfrm>
              <a:off x="3773254" y="2315531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5"/>
            <p:cNvSpPr/>
            <p:nvPr/>
          </p:nvSpPr>
          <p:spPr>
            <a:xfrm>
              <a:off x="3773254" y="2409531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5"/>
            <p:cNvSpPr/>
            <p:nvPr/>
          </p:nvSpPr>
          <p:spPr>
            <a:xfrm>
              <a:off x="3773254" y="2359356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5"/>
            <p:cNvSpPr/>
            <p:nvPr/>
          </p:nvSpPr>
          <p:spPr>
            <a:xfrm>
              <a:off x="4118554" y="2188431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5"/>
            <p:cNvSpPr/>
            <p:nvPr/>
          </p:nvSpPr>
          <p:spPr>
            <a:xfrm>
              <a:off x="3783154" y="2328006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5"/>
            <p:cNvSpPr/>
            <p:nvPr/>
          </p:nvSpPr>
          <p:spPr>
            <a:xfrm>
              <a:off x="3775829" y="2344706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5"/>
            <p:cNvSpPr/>
            <p:nvPr/>
          </p:nvSpPr>
          <p:spPr>
            <a:xfrm>
              <a:off x="3773254" y="2330481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5"/>
            <p:cNvSpPr/>
            <p:nvPr/>
          </p:nvSpPr>
          <p:spPr>
            <a:xfrm>
              <a:off x="3773254" y="239408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5"/>
            <p:cNvSpPr/>
            <p:nvPr/>
          </p:nvSpPr>
          <p:spPr>
            <a:xfrm>
              <a:off x="3773254" y="2283281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5"/>
            <p:cNvSpPr/>
            <p:nvPr/>
          </p:nvSpPr>
          <p:spPr>
            <a:xfrm>
              <a:off x="4051554" y="24030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5"/>
            <p:cNvSpPr/>
            <p:nvPr/>
          </p:nvSpPr>
          <p:spPr>
            <a:xfrm>
              <a:off x="4079079" y="22738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5"/>
            <p:cNvSpPr/>
            <p:nvPr/>
          </p:nvSpPr>
          <p:spPr>
            <a:xfrm>
              <a:off x="4018454" y="23802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5"/>
            <p:cNvSpPr/>
            <p:nvPr/>
          </p:nvSpPr>
          <p:spPr>
            <a:xfrm>
              <a:off x="3794279" y="237213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5"/>
            <p:cNvSpPr/>
            <p:nvPr/>
          </p:nvSpPr>
          <p:spPr>
            <a:xfrm>
              <a:off x="3832529" y="2397631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5"/>
            <p:cNvSpPr/>
            <p:nvPr/>
          </p:nvSpPr>
          <p:spPr>
            <a:xfrm>
              <a:off x="3786554" y="24052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5"/>
            <p:cNvSpPr/>
            <p:nvPr/>
          </p:nvSpPr>
          <p:spPr>
            <a:xfrm>
              <a:off x="3792229" y="2265081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5"/>
            <p:cNvSpPr/>
            <p:nvPr/>
          </p:nvSpPr>
          <p:spPr>
            <a:xfrm>
              <a:off x="3787879" y="2437256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5"/>
            <p:cNvSpPr/>
            <p:nvPr/>
          </p:nvSpPr>
          <p:spPr>
            <a:xfrm>
              <a:off x="3788704" y="234160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5"/>
            <p:cNvSpPr/>
            <p:nvPr/>
          </p:nvSpPr>
          <p:spPr>
            <a:xfrm>
              <a:off x="3791704" y="229740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5"/>
            <p:cNvSpPr/>
            <p:nvPr/>
          </p:nvSpPr>
          <p:spPr>
            <a:xfrm>
              <a:off x="3790879" y="2217506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5"/>
            <p:cNvSpPr/>
            <p:nvPr/>
          </p:nvSpPr>
          <p:spPr>
            <a:xfrm>
              <a:off x="3821379" y="2384606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5"/>
            <p:cNvSpPr/>
            <p:nvPr/>
          </p:nvSpPr>
          <p:spPr>
            <a:xfrm>
              <a:off x="3777179" y="229818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5"/>
            <p:cNvSpPr/>
            <p:nvPr/>
          </p:nvSpPr>
          <p:spPr>
            <a:xfrm>
              <a:off x="3787054" y="2388931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5"/>
            <p:cNvSpPr/>
            <p:nvPr/>
          </p:nvSpPr>
          <p:spPr>
            <a:xfrm>
              <a:off x="3786554" y="23585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5"/>
            <p:cNvSpPr/>
            <p:nvPr/>
          </p:nvSpPr>
          <p:spPr>
            <a:xfrm>
              <a:off x="4082054" y="22270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5"/>
            <p:cNvSpPr/>
            <p:nvPr/>
          </p:nvSpPr>
          <p:spPr>
            <a:xfrm>
              <a:off x="3779329" y="2374181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5"/>
            <p:cNvSpPr/>
            <p:nvPr/>
          </p:nvSpPr>
          <p:spPr>
            <a:xfrm>
              <a:off x="3780154" y="24220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5"/>
            <p:cNvSpPr/>
            <p:nvPr/>
          </p:nvSpPr>
          <p:spPr>
            <a:xfrm>
              <a:off x="3783154" y="24545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5"/>
            <p:cNvSpPr/>
            <p:nvPr/>
          </p:nvSpPr>
          <p:spPr>
            <a:xfrm>
              <a:off x="3788304" y="23124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5"/>
            <p:cNvSpPr/>
            <p:nvPr/>
          </p:nvSpPr>
          <p:spPr>
            <a:xfrm>
              <a:off x="4085054" y="2257106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5"/>
            <p:cNvSpPr/>
            <p:nvPr/>
          </p:nvSpPr>
          <p:spPr>
            <a:xfrm>
              <a:off x="4090204" y="2241406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5"/>
            <p:cNvSpPr/>
            <p:nvPr/>
          </p:nvSpPr>
          <p:spPr>
            <a:xfrm>
              <a:off x="4088954" y="2211756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5"/>
            <p:cNvSpPr/>
            <p:nvPr/>
          </p:nvSpPr>
          <p:spPr>
            <a:xfrm>
              <a:off x="4085979" y="22876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5"/>
            <p:cNvSpPr/>
            <p:nvPr/>
          </p:nvSpPr>
          <p:spPr>
            <a:xfrm>
              <a:off x="4093704" y="2363456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5"/>
            <p:cNvSpPr/>
            <p:nvPr/>
          </p:nvSpPr>
          <p:spPr>
            <a:xfrm>
              <a:off x="4084229" y="23038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5"/>
            <p:cNvSpPr/>
            <p:nvPr/>
          </p:nvSpPr>
          <p:spPr>
            <a:xfrm>
              <a:off x="4090204" y="23360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5"/>
            <p:cNvSpPr/>
            <p:nvPr/>
          </p:nvSpPr>
          <p:spPr>
            <a:xfrm>
              <a:off x="4094954" y="2317181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5"/>
            <p:cNvSpPr/>
            <p:nvPr/>
          </p:nvSpPr>
          <p:spPr>
            <a:xfrm>
              <a:off x="4084229" y="21818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5"/>
            <p:cNvSpPr/>
            <p:nvPr/>
          </p:nvSpPr>
          <p:spPr>
            <a:xfrm>
              <a:off x="4111754" y="21746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5"/>
            <p:cNvSpPr/>
            <p:nvPr/>
          </p:nvSpPr>
          <p:spPr>
            <a:xfrm>
              <a:off x="4117729" y="21578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5"/>
            <p:cNvSpPr/>
            <p:nvPr/>
          </p:nvSpPr>
          <p:spPr>
            <a:xfrm>
              <a:off x="4083404" y="235110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5"/>
            <p:cNvSpPr/>
            <p:nvPr/>
          </p:nvSpPr>
          <p:spPr>
            <a:xfrm>
              <a:off x="4106079" y="2286256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5"/>
            <p:cNvSpPr/>
            <p:nvPr/>
          </p:nvSpPr>
          <p:spPr>
            <a:xfrm>
              <a:off x="4082054" y="23235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5"/>
            <p:cNvSpPr/>
            <p:nvPr/>
          </p:nvSpPr>
          <p:spPr>
            <a:xfrm>
              <a:off x="4117304" y="2204456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5"/>
            <p:cNvSpPr/>
            <p:nvPr/>
          </p:nvSpPr>
          <p:spPr>
            <a:xfrm>
              <a:off x="4094129" y="22745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5"/>
            <p:cNvSpPr/>
            <p:nvPr/>
          </p:nvSpPr>
          <p:spPr>
            <a:xfrm>
              <a:off x="4096279" y="2393531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5"/>
            <p:cNvSpPr/>
            <p:nvPr/>
          </p:nvSpPr>
          <p:spPr>
            <a:xfrm>
              <a:off x="4097529" y="2224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5"/>
            <p:cNvSpPr/>
            <p:nvPr/>
          </p:nvSpPr>
          <p:spPr>
            <a:xfrm>
              <a:off x="4096704" y="217638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5"/>
            <p:cNvSpPr/>
            <p:nvPr/>
          </p:nvSpPr>
          <p:spPr>
            <a:xfrm>
              <a:off x="4088954" y="2161606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5"/>
            <p:cNvSpPr/>
            <p:nvPr/>
          </p:nvSpPr>
          <p:spPr>
            <a:xfrm>
              <a:off x="4090604" y="2196481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5"/>
            <p:cNvSpPr/>
            <p:nvPr/>
          </p:nvSpPr>
          <p:spPr>
            <a:xfrm>
              <a:off x="4100929" y="2256581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5"/>
            <p:cNvSpPr/>
            <p:nvPr/>
          </p:nvSpPr>
          <p:spPr>
            <a:xfrm>
              <a:off x="4102254" y="2332331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5"/>
            <p:cNvSpPr/>
            <p:nvPr/>
          </p:nvSpPr>
          <p:spPr>
            <a:xfrm>
              <a:off x="4098854" y="2299981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5"/>
            <p:cNvSpPr/>
            <p:nvPr/>
          </p:nvSpPr>
          <p:spPr>
            <a:xfrm>
              <a:off x="4096704" y="234973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5"/>
            <p:cNvSpPr/>
            <p:nvPr/>
          </p:nvSpPr>
          <p:spPr>
            <a:xfrm>
              <a:off x="4104004" y="216073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5"/>
            <p:cNvSpPr/>
            <p:nvPr/>
          </p:nvSpPr>
          <p:spPr>
            <a:xfrm>
              <a:off x="4104004" y="2207206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5"/>
            <p:cNvSpPr/>
            <p:nvPr/>
          </p:nvSpPr>
          <p:spPr>
            <a:xfrm>
              <a:off x="4104429" y="21913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5"/>
            <p:cNvSpPr/>
            <p:nvPr/>
          </p:nvSpPr>
          <p:spPr>
            <a:xfrm>
              <a:off x="3871179" y="22359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5"/>
            <p:cNvSpPr/>
            <p:nvPr/>
          </p:nvSpPr>
          <p:spPr>
            <a:xfrm>
              <a:off x="3815829" y="2228756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5"/>
            <p:cNvSpPr/>
            <p:nvPr/>
          </p:nvSpPr>
          <p:spPr>
            <a:xfrm>
              <a:off x="3817479" y="2182381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5"/>
            <p:cNvSpPr/>
            <p:nvPr/>
          </p:nvSpPr>
          <p:spPr>
            <a:xfrm>
              <a:off x="3798204" y="2202606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5"/>
            <p:cNvSpPr/>
            <p:nvPr/>
          </p:nvSpPr>
          <p:spPr>
            <a:xfrm>
              <a:off x="3809729" y="2198756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5"/>
            <p:cNvSpPr/>
            <p:nvPr/>
          </p:nvSpPr>
          <p:spPr>
            <a:xfrm>
              <a:off x="3824379" y="21982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5"/>
            <p:cNvSpPr/>
            <p:nvPr/>
          </p:nvSpPr>
          <p:spPr>
            <a:xfrm>
              <a:off x="3802529" y="21838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5"/>
            <p:cNvSpPr/>
            <p:nvPr/>
          </p:nvSpPr>
          <p:spPr>
            <a:xfrm>
              <a:off x="3806754" y="21666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5"/>
            <p:cNvSpPr/>
            <p:nvPr/>
          </p:nvSpPr>
          <p:spPr>
            <a:xfrm>
              <a:off x="3820979" y="22132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5"/>
            <p:cNvSpPr/>
            <p:nvPr/>
          </p:nvSpPr>
          <p:spPr>
            <a:xfrm>
              <a:off x="3836854" y="2160906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5"/>
            <p:cNvSpPr/>
            <p:nvPr/>
          </p:nvSpPr>
          <p:spPr>
            <a:xfrm>
              <a:off x="3842004" y="227388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5"/>
            <p:cNvSpPr/>
            <p:nvPr/>
          </p:nvSpPr>
          <p:spPr>
            <a:xfrm>
              <a:off x="3824779" y="2165806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5"/>
            <p:cNvSpPr/>
            <p:nvPr/>
          </p:nvSpPr>
          <p:spPr>
            <a:xfrm>
              <a:off x="3832104" y="21810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5"/>
            <p:cNvSpPr/>
            <p:nvPr/>
          </p:nvSpPr>
          <p:spPr>
            <a:xfrm>
              <a:off x="3830354" y="22261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5"/>
            <p:cNvSpPr/>
            <p:nvPr/>
          </p:nvSpPr>
          <p:spPr>
            <a:xfrm>
              <a:off x="3826954" y="22729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5"/>
            <p:cNvSpPr/>
            <p:nvPr/>
          </p:nvSpPr>
          <p:spPr>
            <a:xfrm>
              <a:off x="3838604" y="21956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5"/>
            <p:cNvSpPr/>
            <p:nvPr/>
          </p:nvSpPr>
          <p:spPr>
            <a:xfrm>
              <a:off x="3774179" y="226605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5"/>
            <p:cNvSpPr/>
            <p:nvPr/>
          </p:nvSpPr>
          <p:spPr>
            <a:xfrm>
              <a:off x="3776754" y="2472306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5"/>
            <p:cNvSpPr/>
            <p:nvPr/>
          </p:nvSpPr>
          <p:spPr>
            <a:xfrm>
              <a:off x="3775829" y="222268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5"/>
            <p:cNvSpPr/>
            <p:nvPr/>
          </p:nvSpPr>
          <p:spPr>
            <a:xfrm>
              <a:off x="3773254" y="2240706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5"/>
            <p:cNvSpPr/>
            <p:nvPr/>
          </p:nvSpPr>
          <p:spPr>
            <a:xfrm>
              <a:off x="3773254" y="243913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5"/>
            <p:cNvSpPr/>
            <p:nvPr/>
          </p:nvSpPr>
          <p:spPr>
            <a:xfrm>
              <a:off x="3773254" y="2457156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5"/>
            <p:cNvSpPr/>
            <p:nvPr/>
          </p:nvSpPr>
          <p:spPr>
            <a:xfrm>
              <a:off x="3793879" y="224750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5"/>
            <p:cNvSpPr/>
            <p:nvPr/>
          </p:nvSpPr>
          <p:spPr>
            <a:xfrm>
              <a:off x="3779329" y="2157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5"/>
            <p:cNvSpPr/>
            <p:nvPr/>
          </p:nvSpPr>
          <p:spPr>
            <a:xfrm>
              <a:off x="3789654" y="21901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5"/>
            <p:cNvSpPr/>
            <p:nvPr/>
          </p:nvSpPr>
          <p:spPr>
            <a:xfrm>
              <a:off x="3792229" y="2170306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5"/>
            <p:cNvSpPr/>
            <p:nvPr/>
          </p:nvSpPr>
          <p:spPr>
            <a:xfrm>
              <a:off x="3787054" y="2234731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5"/>
            <p:cNvSpPr/>
            <p:nvPr/>
          </p:nvSpPr>
          <p:spPr>
            <a:xfrm>
              <a:off x="3784904" y="2281531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5"/>
            <p:cNvSpPr/>
            <p:nvPr/>
          </p:nvSpPr>
          <p:spPr>
            <a:xfrm>
              <a:off x="3781404" y="2252181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5"/>
            <p:cNvSpPr/>
            <p:nvPr/>
          </p:nvSpPr>
          <p:spPr>
            <a:xfrm>
              <a:off x="3778829" y="217330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5"/>
            <p:cNvSpPr/>
            <p:nvPr/>
          </p:nvSpPr>
          <p:spPr>
            <a:xfrm>
              <a:off x="3905079" y="22145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5"/>
            <p:cNvSpPr/>
            <p:nvPr/>
          </p:nvSpPr>
          <p:spPr>
            <a:xfrm>
              <a:off x="3882829" y="2232256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5"/>
            <p:cNvSpPr/>
            <p:nvPr/>
          </p:nvSpPr>
          <p:spPr>
            <a:xfrm>
              <a:off x="3909829" y="21942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5"/>
            <p:cNvSpPr/>
            <p:nvPr/>
          </p:nvSpPr>
          <p:spPr>
            <a:xfrm>
              <a:off x="3907254" y="2164181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5"/>
            <p:cNvSpPr/>
            <p:nvPr/>
          </p:nvSpPr>
          <p:spPr>
            <a:xfrm>
              <a:off x="3897879" y="21991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5"/>
            <p:cNvSpPr/>
            <p:nvPr/>
          </p:nvSpPr>
          <p:spPr>
            <a:xfrm>
              <a:off x="3887054" y="21861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5"/>
            <p:cNvSpPr/>
            <p:nvPr/>
          </p:nvSpPr>
          <p:spPr>
            <a:xfrm>
              <a:off x="3890554" y="2215356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5"/>
            <p:cNvSpPr/>
            <p:nvPr/>
          </p:nvSpPr>
          <p:spPr>
            <a:xfrm>
              <a:off x="3899529" y="2181531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5"/>
            <p:cNvSpPr/>
            <p:nvPr/>
          </p:nvSpPr>
          <p:spPr>
            <a:xfrm>
              <a:off x="3925279" y="21933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5"/>
            <p:cNvSpPr/>
            <p:nvPr/>
          </p:nvSpPr>
          <p:spPr>
            <a:xfrm>
              <a:off x="3927029" y="217638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5"/>
            <p:cNvSpPr/>
            <p:nvPr/>
          </p:nvSpPr>
          <p:spPr>
            <a:xfrm>
              <a:off x="3927454" y="23189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5"/>
            <p:cNvSpPr/>
            <p:nvPr/>
          </p:nvSpPr>
          <p:spPr>
            <a:xfrm>
              <a:off x="3914554" y="2179281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5"/>
            <p:cNvSpPr/>
            <p:nvPr/>
          </p:nvSpPr>
          <p:spPr>
            <a:xfrm>
              <a:off x="3921479" y="21629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5"/>
            <p:cNvSpPr/>
            <p:nvPr/>
          </p:nvSpPr>
          <p:spPr>
            <a:xfrm>
              <a:off x="3917554" y="2208856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5"/>
            <p:cNvSpPr/>
            <p:nvPr/>
          </p:nvSpPr>
          <p:spPr>
            <a:xfrm>
              <a:off x="3852304" y="21905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5"/>
            <p:cNvSpPr/>
            <p:nvPr/>
          </p:nvSpPr>
          <p:spPr>
            <a:xfrm>
              <a:off x="3852304" y="21599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5"/>
            <p:cNvSpPr/>
            <p:nvPr/>
          </p:nvSpPr>
          <p:spPr>
            <a:xfrm>
              <a:off x="3844579" y="217555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5"/>
            <p:cNvSpPr/>
            <p:nvPr/>
          </p:nvSpPr>
          <p:spPr>
            <a:xfrm>
              <a:off x="3881479" y="2156606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5"/>
            <p:cNvSpPr/>
            <p:nvPr/>
          </p:nvSpPr>
          <p:spPr>
            <a:xfrm>
              <a:off x="3851904" y="2206631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5"/>
            <p:cNvSpPr/>
            <p:nvPr/>
          </p:nvSpPr>
          <p:spPr>
            <a:xfrm>
              <a:off x="3848904" y="22559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5"/>
            <p:cNvSpPr/>
            <p:nvPr/>
          </p:nvSpPr>
          <p:spPr>
            <a:xfrm>
              <a:off x="3845404" y="222338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5"/>
            <p:cNvSpPr/>
            <p:nvPr/>
          </p:nvSpPr>
          <p:spPr>
            <a:xfrm>
              <a:off x="3854479" y="22854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5"/>
            <p:cNvSpPr/>
            <p:nvPr/>
          </p:nvSpPr>
          <p:spPr>
            <a:xfrm>
              <a:off x="3866429" y="2187831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5"/>
            <p:cNvSpPr/>
            <p:nvPr/>
          </p:nvSpPr>
          <p:spPr>
            <a:xfrm>
              <a:off x="3875079" y="2174506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5"/>
            <p:cNvSpPr/>
            <p:nvPr/>
          </p:nvSpPr>
          <p:spPr>
            <a:xfrm>
              <a:off x="3879829" y="21998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5"/>
            <p:cNvSpPr/>
            <p:nvPr/>
          </p:nvSpPr>
          <p:spPr>
            <a:xfrm>
              <a:off x="3866029" y="2157006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5"/>
            <p:cNvSpPr/>
            <p:nvPr/>
          </p:nvSpPr>
          <p:spPr>
            <a:xfrm>
              <a:off x="3859629" y="21737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5"/>
            <p:cNvSpPr/>
            <p:nvPr/>
          </p:nvSpPr>
          <p:spPr>
            <a:xfrm>
              <a:off x="3865204" y="22038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5"/>
            <p:cNvSpPr/>
            <p:nvPr/>
          </p:nvSpPr>
          <p:spPr>
            <a:xfrm>
              <a:off x="4146079" y="23721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5"/>
            <p:cNvSpPr/>
            <p:nvPr/>
          </p:nvSpPr>
          <p:spPr>
            <a:xfrm>
              <a:off x="4186479" y="237985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5"/>
            <p:cNvSpPr/>
            <p:nvPr/>
          </p:nvSpPr>
          <p:spPr>
            <a:xfrm>
              <a:off x="4179554" y="2319756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5"/>
            <p:cNvSpPr/>
            <p:nvPr/>
          </p:nvSpPr>
          <p:spPr>
            <a:xfrm>
              <a:off x="4181329" y="2395556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5"/>
            <p:cNvSpPr/>
            <p:nvPr/>
          </p:nvSpPr>
          <p:spPr>
            <a:xfrm>
              <a:off x="4189879" y="2364806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5"/>
            <p:cNvSpPr/>
            <p:nvPr/>
          </p:nvSpPr>
          <p:spPr>
            <a:xfrm>
              <a:off x="4190279" y="2334406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5"/>
            <p:cNvSpPr/>
            <p:nvPr/>
          </p:nvSpPr>
          <p:spPr>
            <a:xfrm>
              <a:off x="4126679" y="2175356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5"/>
            <p:cNvSpPr/>
            <p:nvPr/>
          </p:nvSpPr>
          <p:spPr>
            <a:xfrm>
              <a:off x="4142654" y="2216681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5"/>
            <p:cNvSpPr/>
            <p:nvPr/>
          </p:nvSpPr>
          <p:spPr>
            <a:xfrm>
              <a:off x="4174004" y="24121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5"/>
            <p:cNvSpPr/>
            <p:nvPr/>
          </p:nvSpPr>
          <p:spPr>
            <a:xfrm>
              <a:off x="3781404" y="2497981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5"/>
            <p:cNvSpPr/>
            <p:nvPr/>
          </p:nvSpPr>
          <p:spPr>
            <a:xfrm>
              <a:off x="4182979" y="2348931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5"/>
            <p:cNvSpPr/>
            <p:nvPr/>
          </p:nvSpPr>
          <p:spPr>
            <a:xfrm>
              <a:off x="4169679" y="242680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5"/>
            <p:cNvSpPr/>
            <p:nvPr/>
          </p:nvSpPr>
          <p:spPr>
            <a:xfrm>
              <a:off x="4163279" y="23695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5"/>
            <p:cNvSpPr/>
            <p:nvPr/>
          </p:nvSpPr>
          <p:spPr>
            <a:xfrm>
              <a:off x="4066179" y="2156606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5"/>
            <p:cNvSpPr/>
            <p:nvPr/>
          </p:nvSpPr>
          <p:spPr>
            <a:xfrm>
              <a:off x="4175229" y="2365631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5"/>
            <p:cNvSpPr/>
            <p:nvPr/>
          </p:nvSpPr>
          <p:spPr>
            <a:xfrm>
              <a:off x="4045579" y="2156606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5"/>
            <p:cNvSpPr/>
            <p:nvPr/>
          </p:nvSpPr>
          <p:spPr>
            <a:xfrm>
              <a:off x="4083804" y="2446031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5"/>
            <p:cNvSpPr/>
            <p:nvPr/>
          </p:nvSpPr>
          <p:spPr>
            <a:xfrm>
              <a:off x="4159354" y="2414331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5"/>
            <p:cNvSpPr/>
            <p:nvPr/>
          </p:nvSpPr>
          <p:spPr>
            <a:xfrm>
              <a:off x="3773254" y="2486431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5"/>
            <p:cNvSpPr/>
            <p:nvPr/>
          </p:nvSpPr>
          <p:spPr>
            <a:xfrm>
              <a:off x="4164929" y="2446856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5"/>
            <p:cNvSpPr/>
            <p:nvPr/>
          </p:nvSpPr>
          <p:spPr>
            <a:xfrm>
              <a:off x="4195854" y="2392731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5"/>
            <p:cNvSpPr/>
            <p:nvPr/>
          </p:nvSpPr>
          <p:spPr>
            <a:xfrm>
              <a:off x="4184729" y="24259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5"/>
            <p:cNvSpPr/>
            <p:nvPr/>
          </p:nvSpPr>
          <p:spPr>
            <a:xfrm>
              <a:off x="3777179" y="2515181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5"/>
            <p:cNvSpPr/>
            <p:nvPr/>
          </p:nvSpPr>
          <p:spPr>
            <a:xfrm>
              <a:off x="3912404" y="2156606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5"/>
            <p:cNvSpPr/>
            <p:nvPr/>
          </p:nvSpPr>
          <p:spPr>
            <a:xfrm>
              <a:off x="3897354" y="2156606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5"/>
            <p:cNvSpPr/>
            <p:nvPr/>
          </p:nvSpPr>
          <p:spPr>
            <a:xfrm>
              <a:off x="3773254" y="2190106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5"/>
            <p:cNvSpPr/>
            <p:nvPr/>
          </p:nvSpPr>
          <p:spPr>
            <a:xfrm>
              <a:off x="3981979" y="2156606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5"/>
            <p:cNvSpPr/>
            <p:nvPr/>
          </p:nvSpPr>
          <p:spPr>
            <a:xfrm>
              <a:off x="3793454" y="2156606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5"/>
            <p:cNvSpPr/>
            <p:nvPr/>
          </p:nvSpPr>
          <p:spPr>
            <a:xfrm>
              <a:off x="3814079" y="2156606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5"/>
            <p:cNvSpPr/>
            <p:nvPr/>
          </p:nvSpPr>
          <p:spPr>
            <a:xfrm>
              <a:off x="4166679" y="2396956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5"/>
            <p:cNvSpPr/>
            <p:nvPr/>
          </p:nvSpPr>
          <p:spPr>
            <a:xfrm>
              <a:off x="4086379" y="2380831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5"/>
            <p:cNvSpPr/>
            <p:nvPr/>
          </p:nvSpPr>
          <p:spPr>
            <a:xfrm>
              <a:off x="4084229" y="23984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5"/>
            <p:cNvSpPr/>
            <p:nvPr/>
          </p:nvSpPr>
          <p:spPr>
            <a:xfrm>
              <a:off x="4096704" y="244368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5"/>
            <p:cNvSpPr/>
            <p:nvPr/>
          </p:nvSpPr>
          <p:spPr>
            <a:xfrm>
              <a:off x="4083804" y="24309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5"/>
            <p:cNvSpPr/>
            <p:nvPr/>
          </p:nvSpPr>
          <p:spPr>
            <a:xfrm>
              <a:off x="4104429" y="2408281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5"/>
            <p:cNvSpPr/>
            <p:nvPr/>
          </p:nvSpPr>
          <p:spPr>
            <a:xfrm>
              <a:off x="4098354" y="2428231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5"/>
            <p:cNvSpPr/>
            <p:nvPr/>
          </p:nvSpPr>
          <p:spPr>
            <a:xfrm>
              <a:off x="4100929" y="237863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5"/>
            <p:cNvSpPr/>
            <p:nvPr/>
          </p:nvSpPr>
          <p:spPr>
            <a:xfrm>
              <a:off x="4049379" y="242283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5"/>
            <p:cNvSpPr/>
            <p:nvPr/>
          </p:nvSpPr>
          <p:spPr>
            <a:xfrm>
              <a:off x="4010729" y="23974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5"/>
            <p:cNvSpPr/>
            <p:nvPr/>
          </p:nvSpPr>
          <p:spPr>
            <a:xfrm>
              <a:off x="4024954" y="2410356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5"/>
            <p:cNvSpPr/>
            <p:nvPr/>
          </p:nvSpPr>
          <p:spPr>
            <a:xfrm>
              <a:off x="4079479" y="2367906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5"/>
            <p:cNvSpPr/>
            <p:nvPr/>
          </p:nvSpPr>
          <p:spPr>
            <a:xfrm>
              <a:off x="3794804" y="2467056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5"/>
            <p:cNvSpPr/>
            <p:nvPr/>
          </p:nvSpPr>
          <p:spPr>
            <a:xfrm>
              <a:off x="4076904" y="24147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5"/>
            <p:cNvSpPr/>
            <p:nvPr/>
          </p:nvSpPr>
          <p:spPr>
            <a:xfrm>
              <a:off x="4107829" y="23622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5"/>
            <p:cNvSpPr/>
            <p:nvPr/>
          </p:nvSpPr>
          <p:spPr>
            <a:xfrm>
              <a:off x="4122879" y="2456156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5"/>
            <p:cNvSpPr/>
            <p:nvPr/>
          </p:nvSpPr>
          <p:spPr>
            <a:xfrm>
              <a:off x="4134429" y="2407281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5"/>
            <p:cNvSpPr/>
            <p:nvPr/>
          </p:nvSpPr>
          <p:spPr>
            <a:xfrm>
              <a:off x="4134929" y="244983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5"/>
            <p:cNvSpPr/>
            <p:nvPr/>
          </p:nvSpPr>
          <p:spPr>
            <a:xfrm>
              <a:off x="4141329" y="2389331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5"/>
            <p:cNvSpPr/>
            <p:nvPr/>
          </p:nvSpPr>
          <p:spPr>
            <a:xfrm>
              <a:off x="4139154" y="2432731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5"/>
            <p:cNvSpPr/>
            <p:nvPr/>
          </p:nvSpPr>
          <p:spPr>
            <a:xfrm>
              <a:off x="4152454" y="2401406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5"/>
            <p:cNvSpPr/>
            <p:nvPr/>
          </p:nvSpPr>
          <p:spPr>
            <a:xfrm>
              <a:off x="3932604" y="22072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5"/>
            <p:cNvSpPr/>
            <p:nvPr/>
          </p:nvSpPr>
          <p:spPr>
            <a:xfrm>
              <a:off x="4157204" y="243180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5"/>
            <p:cNvSpPr/>
            <p:nvPr/>
          </p:nvSpPr>
          <p:spPr>
            <a:xfrm>
              <a:off x="4113804" y="2375856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5"/>
            <p:cNvSpPr/>
            <p:nvPr/>
          </p:nvSpPr>
          <p:spPr>
            <a:xfrm>
              <a:off x="4112154" y="2423256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5"/>
            <p:cNvSpPr/>
            <p:nvPr/>
          </p:nvSpPr>
          <p:spPr>
            <a:xfrm>
              <a:off x="4111754" y="24391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5"/>
            <p:cNvSpPr/>
            <p:nvPr/>
          </p:nvSpPr>
          <p:spPr>
            <a:xfrm>
              <a:off x="4111754" y="2392631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5"/>
            <p:cNvSpPr/>
            <p:nvPr/>
          </p:nvSpPr>
          <p:spPr>
            <a:xfrm>
              <a:off x="4130604" y="237388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5"/>
            <p:cNvSpPr/>
            <p:nvPr/>
          </p:nvSpPr>
          <p:spPr>
            <a:xfrm>
              <a:off x="4116904" y="2331606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5"/>
            <p:cNvSpPr/>
            <p:nvPr/>
          </p:nvSpPr>
          <p:spPr>
            <a:xfrm>
              <a:off x="4039079" y="2235256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5"/>
            <p:cNvSpPr/>
            <p:nvPr/>
          </p:nvSpPr>
          <p:spPr>
            <a:xfrm>
              <a:off x="4012904" y="2347581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5"/>
            <p:cNvSpPr/>
            <p:nvPr/>
          </p:nvSpPr>
          <p:spPr>
            <a:xfrm>
              <a:off x="4012904" y="2254381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5"/>
            <p:cNvSpPr/>
            <p:nvPr/>
          </p:nvSpPr>
          <p:spPr>
            <a:xfrm>
              <a:off x="4017229" y="220813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5"/>
            <p:cNvSpPr/>
            <p:nvPr/>
          </p:nvSpPr>
          <p:spPr>
            <a:xfrm>
              <a:off x="4009079" y="229008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5"/>
            <p:cNvSpPr/>
            <p:nvPr/>
          </p:nvSpPr>
          <p:spPr>
            <a:xfrm>
              <a:off x="4011254" y="2365106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5"/>
            <p:cNvSpPr/>
            <p:nvPr/>
          </p:nvSpPr>
          <p:spPr>
            <a:xfrm>
              <a:off x="4017229" y="2302556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5"/>
            <p:cNvSpPr/>
            <p:nvPr/>
          </p:nvSpPr>
          <p:spPr>
            <a:xfrm>
              <a:off x="4010329" y="231760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5"/>
            <p:cNvSpPr/>
            <p:nvPr/>
          </p:nvSpPr>
          <p:spPr>
            <a:xfrm>
              <a:off x="4011254" y="22703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5"/>
            <p:cNvSpPr/>
            <p:nvPr/>
          </p:nvSpPr>
          <p:spPr>
            <a:xfrm>
              <a:off x="4027954" y="234535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5"/>
            <p:cNvSpPr/>
            <p:nvPr/>
          </p:nvSpPr>
          <p:spPr>
            <a:xfrm>
              <a:off x="4020629" y="2330156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5"/>
            <p:cNvSpPr/>
            <p:nvPr/>
          </p:nvSpPr>
          <p:spPr>
            <a:xfrm>
              <a:off x="4031354" y="2374781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5"/>
            <p:cNvSpPr/>
            <p:nvPr/>
          </p:nvSpPr>
          <p:spPr>
            <a:xfrm>
              <a:off x="4029279" y="229883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5"/>
            <p:cNvSpPr/>
            <p:nvPr/>
          </p:nvSpPr>
          <p:spPr>
            <a:xfrm>
              <a:off x="4021554" y="228378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5"/>
            <p:cNvSpPr/>
            <p:nvPr/>
          </p:nvSpPr>
          <p:spPr>
            <a:xfrm>
              <a:off x="4025779" y="2266731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5"/>
            <p:cNvSpPr/>
            <p:nvPr/>
          </p:nvSpPr>
          <p:spPr>
            <a:xfrm>
              <a:off x="4052479" y="2356256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5"/>
            <p:cNvSpPr/>
            <p:nvPr/>
          </p:nvSpPr>
          <p:spPr>
            <a:xfrm>
              <a:off x="4023204" y="2360206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5"/>
            <p:cNvSpPr/>
            <p:nvPr/>
          </p:nvSpPr>
          <p:spPr>
            <a:xfrm>
              <a:off x="4064854" y="2323281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5"/>
            <p:cNvSpPr/>
            <p:nvPr/>
          </p:nvSpPr>
          <p:spPr>
            <a:xfrm>
              <a:off x="4067929" y="2355931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5"/>
            <p:cNvSpPr/>
            <p:nvPr/>
          </p:nvSpPr>
          <p:spPr>
            <a:xfrm>
              <a:off x="4023629" y="2316406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5"/>
            <p:cNvSpPr/>
            <p:nvPr/>
          </p:nvSpPr>
          <p:spPr>
            <a:xfrm>
              <a:off x="4071329" y="23067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5"/>
            <p:cNvSpPr/>
            <p:nvPr/>
          </p:nvSpPr>
          <p:spPr>
            <a:xfrm>
              <a:off x="4060629" y="2245856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5"/>
            <p:cNvSpPr/>
            <p:nvPr/>
          </p:nvSpPr>
          <p:spPr>
            <a:xfrm>
              <a:off x="4064029" y="2275631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5"/>
            <p:cNvSpPr/>
            <p:nvPr/>
          </p:nvSpPr>
          <p:spPr>
            <a:xfrm>
              <a:off x="4071329" y="2259981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5"/>
            <p:cNvSpPr/>
            <p:nvPr/>
          </p:nvSpPr>
          <p:spPr>
            <a:xfrm>
              <a:off x="4024954" y="23949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5"/>
            <p:cNvSpPr/>
            <p:nvPr/>
          </p:nvSpPr>
          <p:spPr>
            <a:xfrm>
              <a:off x="4071754" y="2290606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5"/>
            <p:cNvSpPr/>
            <p:nvPr/>
          </p:nvSpPr>
          <p:spPr>
            <a:xfrm>
              <a:off x="4046404" y="23730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5"/>
            <p:cNvSpPr/>
            <p:nvPr/>
          </p:nvSpPr>
          <p:spPr>
            <a:xfrm>
              <a:off x="4072579" y="233863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5"/>
            <p:cNvSpPr/>
            <p:nvPr/>
          </p:nvSpPr>
          <p:spPr>
            <a:xfrm>
              <a:off x="4073504" y="2243281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5"/>
            <p:cNvSpPr/>
            <p:nvPr/>
          </p:nvSpPr>
          <p:spPr>
            <a:xfrm>
              <a:off x="4056279" y="2311206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5"/>
            <p:cNvSpPr/>
            <p:nvPr/>
          </p:nvSpPr>
          <p:spPr>
            <a:xfrm>
              <a:off x="3837254" y="2211131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5"/>
            <p:cNvSpPr/>
            <p:nvPr/>
          </p:nvSpPr>
          <p:spPr>
            <a:xfrm>
              <a:off x="3833854" y="2286981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5"/>
            <p:cNvSpPr/>
            <p:nvPr/>
          </p:nvSpPr>
          <p:spPr>
            <a:xfrm>
              <a:off x="3833454" y="2256181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5"/>
            <p:cNvSpPr/>
            <p:nvPr/>
          </p:nvSpPr>
          <p:spPr>
            <a:xfrm>
              <a:off x="3838604" y="224070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5"/>
            <p:cNvSpPr/>
            <p:nvPr/>
          </p:nvSpPr>
          <p:spPr>
            <a:xfrm>
              <a:off x="3827379" y="2367081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5"/>
            <p:cNvSpPr/>
            <p:nvPr/>
          </p:nvSpPr>
          <p:spPr>
            <a:xfrm>
              <a:off x="3829954" y="2322756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5"/>
            <p:cNvSpPr/>
            <p:nvPr/>
          </p:nvSpPr>
          <p:spPr>
            <a:xfrm>
              <a:off x="3832529" y="23029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5"/>
            <p:cNvSpPr/>
            <p:nvPr/>
          </p:nvSpPr>
          <p:spPr>
            <a:xfrm>
              <a:off x="3842829" y="2316356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5"/>
            <p:cNvSpPr/>
            <p:nvPr/>
          </p:nvSpPr>
          <p:spPr>
            <a:xfrm>
              <a:off x="3862204" y="2375106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5"/>
            <p:cNvSpPr/>
            <p:nvPr/>
          </p:nvSpPr>
          <p:spPr>
            <a:xfrm>
              <a:off x="3831279" y="2350281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5"/>
            <p:cNvSpPr/>
            <p:nvPr/>
          </p:nvSpPr>
          <p:spPr>
            <a:xfrm>
              <a:off x="3848904" y="2377681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5"/>
            <p:cNvSpPr/>
            <p:nvPr/>
          </p:nvSpPr>
          <p:spPr>
            <a:xfrm>
              <a:off x="3847154" y="2299156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5"/>
            <p:cNvSpPr/>
            <p:nvPr/>
          </p:nvSpPr>
          <p:spPr>
            <a:xfrm>
              <a:off x="3838604" y="2335231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5"/>
            <p:cNvSpPr/>
            <p:nvPr/>
          </p:nvSpPr>
          <p:spPr>
            <a:xfrm>
              <a:off x="3834279" y="23801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5"/>
            <p:cNvSpPr/>
            <p:nvPr/>
          </p:nvSpPr>
          <p:spPr>
            <a:xfrm>
              <a:off x="4040829" y="2342556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5"/>
            <p:cNvSpPr/>
            <p:nvPr/>
          </p:nvSpPr>
          <p:spPr>
            <a:xfrm>
              <a:off x="4038254" y="24060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5"/>
            <p:cNvSpPr/>
            <p:nvPr/>
          </p:nvSpPr>
          <p:spPr>
            <a:xfrm>
              <a:off x="4038654" y="2359131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5"/>
            <p:cNvSpPr/>
            <p:nvPr/>
          </p:nvSpPr>
          <p:spPr>
            <a:xfrm>
              <a:off x="4038654" y="23897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5"/>
            <p:cNvSpPr/>
            <p:nvPr/>
          </p:nvSpPr>
          <p:spPr>
            <a:xfrm>
              <a:off x="4043404" y="2298331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5"/>
            <p:cNvSpPr/>
            <p:nvPr/>
          </p:nvSpPr>
          <p:spPr>
            <a:xfrm>
              <a:off x="4034854" y="2328731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5"/>
            <p:cNvSpPr/>
            <p:nvPr/>
          </p:nvSpPr>
          <p:spPr>
            <a:xfrm>
              <a:off x="3903429" y="2356256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5"/>
            <p:cNvSpPr/>
            <p:nvPr/>
          </p:nvSpPr>
          <p:spPr>
            <a:xfrm>
              <a:off x="4040004" y="2313281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5"/>
            <p:cNvSpPr/>
            <p:nvPr/>
          </p:nvSpPr>
          <p:spPr>
            <a:xfrm>
              <a:off x="3988879" y="2383131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5"/>
            <p:cNvSpPr/>
            <p:nvPr/>
          </p:nvSpPr>
          <p:spPr>
            <a:xfrm>
              <a:off x="4003929" y="23816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5"/>
            <p:cNvSpPr/>
            <p:nvPr/>
          </p:nvSpPr>
          <p:spPr>
            <a:xfrm>
              <a:off x="3966104" y="2372531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5"/>
            <p:cNvSpPr/>
            <p:nvPr/>
          </p:nvSpPr>
          <p:spPr>
            <a:xfrm>
              <a:off x="4043829" y="2265781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5"/>
            <p:cNvSpPr/>
            <p:nvPr/>
          </p:nvSpPr>
          <p:spPr>
            <a:xfrm>
              <a:off x="4006504" y="233463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5"/>
            <p:cNvSpPr/>
            <p:nvPr/>
          </p:nvSpPr>
          <p:spPr>
            <a:xfrm>
              <a:off x="4043004" y="221845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5"/>
            <p:cNvSpPr/>
            <p:nvPr/>
          </p:nvSpPr>
          <p:spPr>
            <a:xfrm>
              <a:off x="4033104" y="225275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5"/>
            <p:cNvSpPr/>
            <p:nvPr/>
          </p:nvSpPr>
          <p:spPr>
            <a:xfrm>
              <a:off x="4003004" y="2165581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5"/>
            <p:cNvSpPr/>
            <p:nvPr/>
          </p:nvSpPr>
          <p:spPr>
            <a:xfrm>
              <a:off x="4009079" y="21935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5"/>
            <p:cNvSpPr/>
            <p:nvPr/>
          </p:nvSpPr>
          <p:spPr>
            <a:xfrm>
              <a:off x="4055879" y="2261006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5"/>
            <p:cNvSpPr/>
            <p:nvPr/>
          </p:nvSpPr>
          <p:spPr>
            <a:xfrm>
              <a:off x="4006104" y="2240306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5"/>
            <p:cNvSpPr/>
            <p:nvPr/>
          </p:nvSpPr>
          <p:spPr>
            <a:xfrm>
              <a:off x="3983304" y="2183706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5"/>
            <p:cNvSpPr/>
            <p:nvPr/>
          </p:nvSpPr>
          <p:spPr>
            <a:xfrm>
              <a:off x="3994454" y="2196181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5"/>
            <p:cNvSpPr/>
            <p:nvPr/>
          </p:nvSpPr>
          <p:spPr>
            <a:xfrm>
              <a:off x="3988879" y="21663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5"/>
            <p:cNvSpPr/>
            <p:nvPr/>
          </p:nvSpPr>
          <p:spPr>
            <a:xfrm>
              <a:off x="3987554" y="221278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5"/>
            <p:cNvSpPr/>
            <p:nvPr/>
          </p:nvSpPr>
          <p:spPr>
            <a:xfrm>
              <a:off x="4021029" y="2241256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5"/>
            <p:cNvSpPr/>
            <p:nvPr/>
          </p:nvSpPr>
          <p:spPr>
            <a:xfrm>
              <a:off x="4024554" y="2190931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5"/>
            <p:cNvSpPr/>
            <p:nvPr/>
          </p:nvSpPr>
          <p:spPr>
            <a:xfrm>
              <a:off x="4012079" y="2223831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5"/>
            <p:cNvSpPr/>
            <p:nvPr/>
          </p:nvSpPr>
          <p:spPr>
            <a:xfrm>
              <a:off x="4027529" y="22236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5"/>
            <p:cNvSpPr/>
            <p:nvPr/>
          </p:nvSpPr>
          <p:spPr>
            <a:xfrm>
              <a:off x="4015879" y="2178456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5"/>
            <p:cNvSpPr/>
            <p:nvPr/>
          </p:nvSpPr>
          <p:spPr>
            <a:xfrm>
              <a:off x="4017629" y="2162981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5"/>
            <p:cNvSpPr/>
            <p:nvPr/>
          </p:nvSpPr>
          <p:spPr>
            <a:xfrm>
              <a:off x="4030929" y="2174131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5"/>
            <p:cNvSpPr/>
            <p:nvPr/>
          </p:nvSpPr>
          <p:spPr>
            <a:xfrm>
              <a:off x="3951454" y="2157431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5"/>
            <p:cNvSpPr/>
            <p:nvPr/>
          </p:nvSpPr>
          <p:spPr>
            <a:xfrm>
              <a:off x="3960129" y="22196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5"/>
            <p:cNvSpPr/>
            <p:nvPr/>
          </p:nvSpPr>
          <p:spPr>
            <a:xfrm>
              <a:off x="3948054" y="2207981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5"/>
            <p:cNvSpPr/>
            <p:nvPr/>
          </p:nvSpPr>
          <p:spPr>
            <a:xfrm>
              <a:off x="3954554" y="2190106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5"/>
            <p:cNvSpPr/>
            <p:nvPr/>
          </p:nvSpPr>
          <p:spPr>
            <a:xfrm>
              <a:off x="3939104" y="2190506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5"/>
            <p:cNvSpPr/>
            <p:nvPr/>
          </p:nvSpPr>
          <p:spPr>
            <a:xfrm>
              <a:off x="3944254" y="217463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5"/>
            <p:cNvSpPr/>
            <p:nvPr/>
          </p:nvSpPr>
          <p:spPr>
            <a:xfrm>
              <a:off x="3968679" y="215765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5"/>
            <p:cNvSpPr/>
            <p:nvPr/>
          </p:nvSpPr>
          <p:spPr>
            <a:xfrm>
              <a:off x="3972604" y="2215031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5"/>
            <p:cNvSpPr/>
            <p:nvPr/>
          </p:nvSpPr>
          <p:spPr>
            <a:xfrm>
              <a:off x="3970029" y="2185181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5"/>
            <p:cNvSpPr/>
            <p:nvPr/>
          </p:nvSpPr>
          <p:spPr>
            <a:xfrm>
              <a:off x="3976829" y="2170131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5"/>
            <p:cNvSpPr/>
            <p:nvPr/>
          </p:nvSpPr>
          <p:spPr>
            <a:xfrm>
              <a:off x="3966104" y="2202056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5"/>
            <p:cNvSpPr/>
            <p:nvPr/>
          </p:nvSpPr>
          <p:spPr>
            <a:xfrm>
              <a:off x="3980329" y="2197681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5"/>
            <p:cNvSpPr/>
            <p:nvPr/>
          </p:nvSpPr>
          <p:spPr>
            <a:xfrm>
              <a:off x="3963529" y="22488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5"/>
            <p:cNvSpPr/>
            <p:nvPr/>
          </p:nvSpPr>
          <p:spPr>
            <a:xfrm>
              <a:off x="3999604" y="2180606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5"/>
            <p:cNvSpPr/>
            <p:nvPr/>
          </p:nvSpPr>
          <p:spPr>
            <a:xfrm>
              <a:off x="4066179" y="2399231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5"/>
            <p:cNvSpPr/>
            <p:nvPr/>
          </p:nvSpPr>
          <p:spPr>
            <a:xfrm>
              <a:off x="4057629" y="2340781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5"/>
            <p:cNvSpPr/>
            <p:nvPr/>
          </p:nvSpPr>
          <p:spPr>
            <a:xfrm>
              <a:off x="4076504" y="2199056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5"/>
            <p:cNvSpPr/>
            <p:nvPr/>
          </p:nvSpPr>
          <p:spPr>
            <a:xfrm>
              <a:off x="4061854" y="241635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5"/>
            <p:cNvSpPr/>
            <p:nvPr/>
          </p:nvSpPr>
          <p:spPr>
            <a:xfrm>
              <a:off x="4069579" y="2431481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5"/>
            <p:cNvSpPr/>
            <p:nvPr/>
          </p:nvSpPr>
          <p:spPr>
            <a:xfrm>
              <a:off x="4076904" y="2166531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5"/>
            <p:cNvSpPr/>
            <p:nvPr/>
          </p:nvSpPr>
          <p:spPr>
            <a:xfrm>
              <a:off x="4073504" y="2385431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5"/>
            <p:cNvSpPr/>
            <p:nvPr/>
          </p:nvSpPr>
          <p:spPr>
            <a:xfrm>
              <a:off x="4061454" y="2373781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5"/>
            <p:cNvSpPr/>
            <p:nvPr/>
          </p:nvSpPr>
          <p:spPr>
            <a:xfrm>
              <a:off x="4056279" y="2217006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5"/>
            <p:cNvSpPr/>
            <p:nvPr/>
          </p:nvSpPr>
          <p:spPr>
            <a:xfrm>
              <a:off x="4058054" y="2295756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5"/>
            <p:cNvSpPr/>
            <p:nvPr/>
          </p:nvSpPr>
          <p:spPr>
            <a:xfrm>
              <a:off x="4053304" y="2387056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5"/>
            <p:cNvSpPr/>
            <p:nvPr/>
          </p:nvSpPr>
          <p:spPr>
            <a:xfrm>
              <a:off x="4053304" y="2230956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5"/>
            <p:cNvSpPr/>
            <p:nvPr/>
          </p:nvSpPr>
          <p:spPr>
            <a:xfrm>
              <a:off x="4051554" y="228110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5"/>
            <p:cNvSpPr/>
            <p:nvPr/>
          </p:nvSpPr>
          <p:spPr>
            <a:xfrm>
              <a:off x="4049379" y="2326156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5"/>
            <p:cNvSpPr/>
            <p:nvPr/>
          </p:nvSpPr>
          <p:spPr>
            <a:xfrm>
              <a:off x="4043829" y="2171131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5"/>
            <p:cNvSpPr/>
            <p:nvPr/>
          </p:nvSpPr>
          <p:spPr>
            <a:xfrm>
              <a:off x="4041654" y="2190931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5"/>
            <p:cNvSpPr/>
            <p:nvPr/>
          </p:nvSpPr>
          <p:spPr>
            <a:xfrm>
              <a:off x="3844579" y="23488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5"/>
            <p:cNvSpPr/>
            <p:nvPr/>
          </p:nvSpPr>
          <p:spPr>
            <a:xfrm>
              <a:off x="4031354" y="2157831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5"/>
            <p:cNvSpPr/>
            <p:nvPr/>
          </p:nvSpPr>
          <p:spPr>
            <a:xfrm>
              <a:off x="4045979" y="2248331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5"/>
            <p:cNvSpPr/>
            <p:nvPr/>
          </p:nvSpPr>
          <p:spPr>
            <a:xfrm>
              <a:off x="4036504" y="2282356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5"/>
            <p:cNvSpPr/>
            <p:nvPr/>
          </p:nvSpPr>
          <p:spPr>
            <a:xfrm>
              <a:off x="3936004" y="2160256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5"/>
            <p:cNvSpPr/>
            <p:nvPr/>
          </p:nvSpPr>
          <p:spPr>
            <a:xfrm>
              <a:off x="4054529" y="2184431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5"/>
            <p:cNvSpPr/>
            <p:nvPr/>
          </p:nvSpPr>
          <p:spPr>
            <a:xfrm>
              <a:off x="4067429" y="2229581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5"/>
            <p:cNvSpPr/>
            <p:nvPr/>
          </p:nvSpPr>
          <p:spPr>
            <a:xfrm>
              <a:off x="4069179" y="2183006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5"/>
            <p:cNvSpPr/>
            <p:nvPr/>
          </p:nvSpPr>
          <p:spPr>
            <a:xfrm>
              <a:off x="4061854" y="2199581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5"/>
            <p:cNvSpPr/>
            <p:nvPr/>
          </p:nvSpPr>
          <p:spPr>
            <a:xfrm>
              <a:off x="4049904" y="2203406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5"/>
            <p:cNvSpPr/>
            <p:nvPr/>
          </p:nvSpPr>
          <p:spPr>
            <a:xfrm>
              <a:off x="4073104" y="2214106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5"/>
            <p:cNvSpPr/>
            <p:nvPr/>
          </p:nvSpPr>
          <p:spPr>
            <a:xfrm>
              <a:off x="4058454" y="2167331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15"/>
          <p:cNvSpPr/>
          <p:nvPr/>
        </p:nvSpPr>
        <p:spPr>
          <a:xfrm rot="-4589033">
            <a:off x="4954627" y="1016911"/>
            <a:ext cx="618157" cy="678266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1" name="Google Shape;6161;p15"/>
          <p:cNvSpPr/>
          <p:nvPr/>
        </p:nvSpPr>
        <p:spPr>
          <a:xfrm rot="-10272081" flipH="1">
            <a:off x="5440517" y="1748859"/>
            <a:ext cx="244180" cy="19979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4_1_1_1">
    <p:spTree>
      <p:nvGrpSpPr>
        <p:cNvPr id="1" name="Shape 8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8" name="Google Shape;8758;p21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38472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59" name="Google Shape;8759;p21"/>
          <p:cNvSpPr txBox="1">
            <a:spLocks noGrp="1"/>
          </p:cNvSpPr>
          <p:nvPr>
            <p:ph type="subTitle" idx="1"/>
          </p:nvPr>
        </p:nvSpPr>
        <p:spPr>
          <a:xfrm>
            <a:off x="1753625" y="2109175"/>
            <a:ext cx="27078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0" name="Google Shape;8760;p21"/>
          <p:cNvSpPr txBox="1">
            <a:spLocks noGrp="1"/>
          </p:cNvSpPr>
          <p:nvPr>
            <p:ph type="subTitle" idx="2"/>
          </p:nvPr>
        </p:nvSpPr>
        <p:spPr>
          <a:xfrm>
            <a:off x="1753625" y="1727676"/>
            <a:ext cx="18558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1" name="Google Shape;8761;p21"/>
          <p:cNvSpPr txBox="1">
            <a:spLocks noGrp="1"/>
          </p:cNvSpPr>
          <p:nvPr>
            <p:ph type="subTitle" idx="3"/>
          </p:nvPr>
        </p:nvSpPr>
        <p:spPr>
          <a:xfrm>
            <a:off x="1753625" y="3684650"/>
            <a:ext cx="27078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2" name="Google Shape;8762;p21"/>
          <p:cNvSpPr txBox="1">
            <a:spLocks noGrp="1"/>
          </p:cNvSpPr>
          <p:nvPr>
            <p:ph type="subTitle" idx="4"/>
          </p:nvPr>
        </p:nvSpPr>
        <p:spPr>
          <a:xfrm>
            <a:off x="1753625" y="3291929"/>
            <a:ext cx="18558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4" name="Google Shape;8764;p22"/>
          <p:cNvSpPr txBox="1">
            <a:spLocks noGrp="1"/>
          </p:cNvSpPr>
          <p:nvPr>
            <p:ph type="subTitle" idx="1"/>
          </p:nvPr>
        </p:nvSpPr>
        <p:spPr>
          <a:xfrm>
            <a:off x="7206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5" name="Google Shape;8765;p22"/>
          <p:cNvSpPr txBox="1">
            <a:spLocks noGrp="1"/>
          </p:cNvSpPr>
          <p:nvPr>
            <p:ph type="subTitle" idx="2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66" name="Google Shape;8766;p22"/>
          <p:cNvSpPr txBox="1">
            <a:spLocks noGrp="1"/>
          </p:cNvSpPr>
          <p:nvPr>
            <p:ph type="title" hasCustomPrompt="1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67" name="Google Shape;8767;p22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68" name="Google Shape;8768;p22"/>
          <p:cNvSpPr txBox="1">
            <a:spLocks noGrp="1"/>
          </p:cNvSpPr>
          <p:nvPr>
            <p:ph type="subTitle" idx="4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9" name="Google Shape;8769;p22"/>
          <p:cNvSpPr txBox="1">
            <a:spLocks noGrp="1"/>
          </p:cNvSpPr>
          <p:nvPr>
            <p:ph type="subTitle" idx="5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0" name="Google Shape;8770;p22"/>
          <p:cNvSpPr txBox="1">
            <a:spLocks noGrp="1"/>
          </p:cNvSpPr>
          <p:nvPr>
            <p:ph type="title" idx="6" hasCustomPrompt="1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71" name="Google Shape;8771;p22"/>
          <p:cNvSpPr txBox="1">
            <a:spLocks noGrp="1"/>
          </p:cNvSpPr>
          <p:nvPr>
            <p:ph type="subTitle" idx="7"/>
          </p:nvPr>
        </p:nvSpPr>
        <p:spPr>
          <a:xfrm>
            <a:off x="65000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2" name="Google Shape;8772;p22"/>
          <p:cNvSpPr txBox="1">
            <a:spLocks noGrp="1"/>
          </p:cNvSpPr>
          <p:nvPr>
            <p:ph type="subTitle" idx="8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3" name="Google Shape;8773;p22"/>
          <p:cNvSpPr txBox="1">
            <a:spLocks noGrp="1"/>
          </p:cNvSpPr>
          <p:nvPr>
            <p:ph type="title" idx="9" hasCustomPrompt="1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774" name="Google Shape;8774;p22"/>
          <p:cNvGrpSpPr/>
          <p:nvPr/>
        </p:nvGrpSpPr>
        <p:grpSpPr>
          <a:xfrm>
            <a:off x="7801348" y="-105851"/>
            <a:ext cx="2192535" cy="1200546"/>
            <a:chOff x="4465450" y="2268625"/>
            <a:chExt cx="520125" cy="284800"/>
          </a:xfrm>
        </p:grpSpPr>
        <p:sp>
          <p:nvSpPr>
            <p:cNvPr id="8775" name="Google Shape;8775;p22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2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2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2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2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2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2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2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2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2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2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2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2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2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2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2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2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2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2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2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2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2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2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2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2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2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2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2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2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2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2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2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2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2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2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2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2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2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2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2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2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2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2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2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2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2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2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2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2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2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2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2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2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2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2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2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2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2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2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2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2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2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2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2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2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2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2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2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2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2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2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2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2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2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2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2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2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2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2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2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2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2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2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2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2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2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2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2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2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2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2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2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2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2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2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2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2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2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2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2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2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2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2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2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2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2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2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2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2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2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2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2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2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2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2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2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2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2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2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2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2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2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2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2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2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2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2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2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2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2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2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2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2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2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2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2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2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2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2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2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2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2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2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2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2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2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2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2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2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2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2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2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2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2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2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2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2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2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2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2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2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2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2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2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2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2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2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2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2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2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2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2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2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2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2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2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2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2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2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2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2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2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2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2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2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2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2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2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2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2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2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2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2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2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2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2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2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2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2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2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2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2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2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2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2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2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2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2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2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2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2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2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2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2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2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2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2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2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2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2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2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2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2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2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2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2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2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2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2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2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2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2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2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2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2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2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2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2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2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2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2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2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2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2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2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2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2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2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2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2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2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2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2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2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2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2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2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2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2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2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2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2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2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2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2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2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2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2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2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2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2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2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2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2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2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2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2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2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2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2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2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2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2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2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2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2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2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2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2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2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2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2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2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2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2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2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2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2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2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2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2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2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2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2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2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2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2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2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2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2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2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2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2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2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2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2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2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2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2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2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2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2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2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2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2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2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2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2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2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2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2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2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2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2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2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2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2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2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2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2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2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2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2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2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2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2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2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2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2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2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2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2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2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2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2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2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2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2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2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2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2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2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2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2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2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2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2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2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2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2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2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2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2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2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2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2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2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2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2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2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2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2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2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2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2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2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2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2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2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2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2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2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2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2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2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2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2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2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2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2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2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2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2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2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2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2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2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2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2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2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2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2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2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2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2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2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2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2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2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2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2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2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2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2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2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2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2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2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2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2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2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2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2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2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2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2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2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2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2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2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2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2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2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2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2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2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2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2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2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2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2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2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2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2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2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2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2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2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2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2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2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2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2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2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2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2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2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2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2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2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2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2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2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2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2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2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2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2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2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2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2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2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2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2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2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2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2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2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3" name="Google Shape;9263;p22"/>
          <p:cNvSpPr/>
          <p:nvPr/>
        </p:nvSpPr>
        <p:spPr>
          <a:xfrm>
            <a:off x="0" y="4059800"/>
            <a:ext cx="9326881" cy="188665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0" r:id="rId6"/>
    <p:sldLayoutId id="2147483661" r:id="rId7"/>
    <p:sldLayoutId id="2147483667" r:id="rId8"/>
    <p:sldLayoutId id="2147483668" r:id="rId9"/>
    <p:sldLayoutId id="2147483669" r:id="rId10"/>
    <p:sldLayoutId id="2147483682" r:id="rId11"/>
    <p:sldLayoutId id="2147483695" r:id="rId12"/>
    <p:sldLayoutId id="2147483699" r:id="rId13"/>
    <p:sldLayoutId id="2147483700" r:id="rId14"/>
    <p:sldLayoutId id="2147483701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9" name="Google Shape;209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275" y="441725"/>
            <a:ext cx="4564851" cy="45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60" name="Google Shape;20960;p60"/>
          <p:cNvSpPr/>
          <p:nvPr/>
        </p:nvSpPr>
        <p:spPr>
          <a:xfrm>
            <a:off x="-19947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1" name="Google Shape;20961;p60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2" name="Google Shape;20962;p60"/>
          <p:cNvSpPr txBox="1">
            <a:spLocks noGrp="1"/>
          </p:cNvSpPr>
          <p:nvPr>
            <p:ph type="ctrTitle"/>
          </p:nvPr>
        </p:nvSpPr>
        <p:spPr>
          <a:xfrm>
            <a:off x="4613880" y="1277253"/>
            <a:ext cx="4163646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800" dirty="0"/>
              <a:t>The Smart Coffee Shop System</a:t>
            </a:r>
            <a:endParaRPr sz="4800" dirty="0"/>
          </a:p>
        </p:txBody>
      </p:sp>
      <p:sp>
        <p:nvSpPr>
          <p:cNvPr id="20964" name="Google Shape;20964;p60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5" name="Google Shape;20965;p60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20966" name="Google Shape;20966;p60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7" name="Google Shape;20967;p60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8" name="Google Shape;20968;p60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9" name="Google Shape;20969;p60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0" name="Google Shape;20970;p60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1" name="Google Shape;20971;p60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2" name="Google Shape;20972;p60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3" name="Google Shape;20973;p60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4" name="Google Shape;20974;p60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5" name="Google Shape;20975;p60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6" name="Google Shape;20976;p60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7" name="Google Shape;20977;p60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8" name="Google Shape;20978;p60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9" name="Google Shape;20979;p60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0" name="Google Shape;20980;p60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1" name="Google Shape;20981;p60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2" name="Google Shape;20982;p60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3" name="Google Shape;20983;p60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4" name="Google Shape;20984;p60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5" name="Google Shape;20985;p60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6" name="Google Shape;20986;p60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7" name="Google Shape;20987;p60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8" name="Google Shape;20988;p60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9" name="Google Shape;20989;p60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0" name="Google Shape;20990;p60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1" name="Google Shape;20991;p60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2" name="Google Shape;20992;p60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3" name="Google Shape;20993;p60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4" name="Google Shape;20994;p60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5" name="Google Shape;20995;p60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6" name="Google Shape;20996;p60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7" name="Google Shape;20997;p60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8" name="Google Shape;20998;p60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9" name="Google Shape;20999;p60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0" name="Google Shape;21000;p60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1" name="Google Shape;21001;p60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2" name="Google Shape;21002;p60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3" name="Google Shape;21003;p60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4" name="Google Shape;21004;p60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5" name="Google Shape;21005;p60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6" name="Google Shape;21006;p60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7" name="Google Shape;21007;p60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8" name="Google Shape;21008;p60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9" name="Google Shape;21009;p60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0" name="Google Shape;21010;p60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1" name="Google Shape;21011;p60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2" name="Google Shape;21012;p60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3" name="Google Shape;21013;p60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4" name="Google Shape;21014;p60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5" name="Google Shape;21015;p60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6" name="Google Shape;21016;p60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7" name="Google Shape;21017;p60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8" name="Google Shape;21018;p60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9" name="Google Shape;21019;p60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0" name="Google Shape;21020;p60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1" name="Google Shape;21021;p60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2" name="Google Shape;21022;p60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3" name="Google Shape;21023;p60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4" name="Google Shape;21024;p60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5" name="Google Shape;21025;p60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6" name="Google Shape;21026;p60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7" name="Google Shape;21027;p60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8" name="Google Shape;21028;p60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9" name="Google Shape;21029;p60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0" name="Google Shape;21030;p60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1" name="Google Shape;21031;p60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2" name="Google Shape;21032;p60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3" name="Google Shape;21033;p60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4" name="Google Shape;21034;p60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5" name="Google Shape;21035;p60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6" name="Google Shape;21036;p60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7" name="Google Shape;21037;p60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8" name="Google Shape;21038;p60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9" name="Google Shape;21039;p60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0" name="Google Shape;21040;p60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1" name="Google Shape;21041;p60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2" name="Google Shape;21042;p60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3" name="Google Shape;21043;p60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4" name="Google Shape;21044;p60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5" name="Google Shape;21045;p60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6" name="Google Shape;21046;p60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7" name="Google Shape;21047;p60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8" name="Google Shape;21048;p60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9" name="Google Shape;21049;p60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0" name="Google Shape;21050;p60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1" name="Google Shape;21051;p60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2" name="Google Shape;21052;p60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3" name="Google Shape;21053;p60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4" name="Google Shape;21054;p60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5" name="Google Shape;21055;p60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6" name="Google Shape;21056;p60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7" name="Google Shape;21057;p60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8" name="Google Shape;21058;p60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9" name="Google Shape;21059;p60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0" name="Google Shape;21060;p60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1" name="Google Shape;21061;p60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2" name="Google Shape;21062;p60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3" name="Google Shape;21063;p60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4" name="Google Shape;21064;p60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5" name="Google Shape;21065;p60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6" name="Google Shape;21066;p60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7" name="Google Shape;21067;p60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8" name="Google Shape;21068;p60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9" name="Google Shape;21069;p60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0" name="Google Shape;21070;p60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1" name="Google Shape;21071;p60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2" name="Google Shape;21072;p60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3" name="Google Shape;21073;p60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4" name="Google Shape;21074;p60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5" name="Google Shape;21075;p60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6" name="Google Shape;21076;p60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7" name="Google Shape;21077;p60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8" name="Google Shape;21078;p60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9" name="Google Shape;21079;p60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0" name="Google Shape;21080;p60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1" name="Google Shape;21081;p60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2" name="Google Shape;21082;p60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3" name="Google Shape;21083;p60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4" name="Google Shape;21084;p60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5" name="Google Shape;21085;p60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6" name="Google Shape;21086;p60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7" name="Google Shape;21087;p60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8" name="Google Shape;21088;p60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9" name="Google Shape;21089;p60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0" name="Google Shape;21090;p60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1" name="Google Shape;21091;p60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2" name="Google Shape;21092;p60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3" name="Google Shape;21093;p60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4" name="Google Shape;21094;p60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5" name="Google Shape;21095;p60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6" name="Google Shape;21096;p60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7" name="Google Shape;21097;p60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8" name="Google Shape;21098;p60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9" name="Google Shape;21099;p60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0" name="Google Shape;21100;p60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1" name="Google Shape;21101;p60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2" name="Google Shape;21102;p60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3" name="Google Shape;21103;p60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4" name="Google Shape;21104;p60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5" name="Google Shape;21105;p60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6" name="Google Shape;21106;p60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7" name="Google Shape;21107;p60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8" name="Google Shape;21108;p60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9" name="Google Shape;21109;p60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0" name="Google Shape;21110;p60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1" name="Google Shape;21111;p60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2" name="Google Shape;21112;p60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3" name="Google Shape;21113;p60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4" name="Google Shape;21114;p60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5" name="Google Shape;21115;p60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6" name="Google Shape;21116;p60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7" name="Google Shape;21117;p60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8" name="Google Shape;21118;p60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9" name="Google Shape;21119;p60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0" name="Google Shape;21120;p60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1" name="Google Shape;21121;p60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2" name="Google Shape;21122;p60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3" name="Google Shape;21123;p60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4" name="Google Shape;21124;p60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5" name="Google Shape;21125;p60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6" name="Google Shape;21126;p60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7" name="Google Shape;21127;p60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8" name="Google Shape;21128;p60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9" name="Google Shape;21129;p60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0" name="Google Shape;21130;p60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1" name="Google Shape;21131;p60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2" name="Google Shape;21132;p60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3" name="Google Shape;21133;p60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4" name="Google Shape;21134;p60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5" name="Google Shape;21135;p60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6" name="Google Shape;21136;p60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7" name="Google Shape;21137;p60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8" name="Google Shape;21138;p60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9" name="Google Shape;21139;p60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0" name="Google Shape;21140;p60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1" name="Google Shape;21141;p60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2" name="Google Shape;21142;p60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3" name="Google Shape;21143;p60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4" name="Google Shape;21144;p60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5" name="Google Shape;21145;p60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6" name="Google Shape;21146;p60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7" name="Google Shape;21147;p60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8" name="Google Shape;21148;p60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9" name="Google Shape;21149;p60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0" name="Google Shape;21150;p60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1" name="Google Shape;21151;p60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2" name="Google Shape;21152;p60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3" name="Google Shape;21153;p60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4" name="Google Shape;21154;p60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5" name="Google Shape;21155;p60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6" name="Google Shape;21156;p60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7" name="Google Shape;21157;p60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8" name="Google Shape;21158;p60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9" name="Google Shape;21159;p60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0" name="Google Shape;21160;p60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1" name="Google Shape;21161;p60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2" name="Google Shape;21162;p60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3" name="Google Shape;21163;p60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4" name="Google Shape;21164;p60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5" name="Google Shape;21165;p60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6" name="Google Shape;21166;p60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7" name="Google Shape;21167;p60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8" name="Google Shape;21168;p60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9" name="Google Shape;21169;p60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0" name="Google Shape;21170;p60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1" name="Google Shape;21171;p60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2" name="Google Shape;21172;p60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3" name="Google Shape;21173;p60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4" name="Google Shape;21174;p60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5" name="Google Shape;21175;p60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6" name="Google Shape;21176;p60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7" name="Google Shape;21177;p60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8" name="Google Shape;21178;p60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9" name="Google Shape;21179;p60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0" name="Google Shape;21180;p60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1" name="Google Shape;21181;p60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2" name="Google Shape;21182;p60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3" name="Google Shape;21183;p60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4" name="Google Shape;21184;p60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5" name="Google Shape;21185;p60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6" name="Google Shape;21186;p60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7" name="Google Shape;21187;p60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8" name="Google Shape;21188;p60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9" name="Google Shape;21189;p60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0" name="Google Shape;21190;p60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1" name="Google Shape;21191;p60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2" name="Google Shape;21192;p60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3" name="Google Shape;21193;p60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4" name="Google Shape;21194;p60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5" name="Google Shape;21195;p60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6" name="Google Shape;21196;p60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7" name="Google Shape;21197;p60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8" name="Google Shape;21198;p60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9" name="Google Shape;21199;p60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0" name="Google Shape;21200;p60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1" name="Google Shape;21201;p60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2" name="Google Shape;21202;p60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3" name="Google Shape;21203;p60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4" name="Google Shape;21204;p60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5" name="Google Shape;21205;p60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6" name="Google Shape;21206;p60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7" name="Google Shape;21207;p60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8" name="Google Shape;21208;p60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9" name="Google Shape;21209;p60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0" name="Google Shape;21210;p60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1" name="Google Shape;21211;p60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2" name="Google Shape;21212;p60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3" name="Google Shape;21213;p60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4" name="Google Shape;21214;p60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5" name="Google Shape;21215;p60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6" name="Google Shape;21216;p60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7" name="Google Shape;21217;p60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8" name="Google Shape;21218;p60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9" name="Google Shape;21219;p60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0" name="Google Shape;21220;p60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1" name="Google Shape;21221;p60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2" name="Google Shape;21222;p60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3" name="Google Shape;21223;p60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4" name="Google Shape;21224;p60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5" name="Google Shape;21225;p60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6" name="Google Shape;21226;p60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7" name="Google Shape;21227;p60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8" name="Google Shape;21228;p60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9" name="Google Shape;21229;p60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0" name="Google Shape;21230;p60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1" name="Google Shape;21231;p60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0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0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0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5" name="Google Shape;21235;p60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6" name="Google Shape;21236;p60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7" name="Google Shape;21237;p60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8" name="Google Shape;21238;p60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9" name="Google Shape;21239;p60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0" name="Google Shape;21240;p60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1" name="Google Shape;21241;p60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2" name="Google Shape;21242;p60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3" name="Google Shape;21243;p60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4" name="Google Shape;21244;p60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5" name="Google Shape;21245;p60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6" name="Google Shape;21246;p60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7" name="Google Shape;21247;p60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8" name="Google Shape;21248;p60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9" name="Google Shape;21249;p60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0" name="Google Shape;21250;p60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1" name="Google Shape;21251;p60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2" name="Google Shape;21252;p60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3" name="Google Shape;21253;p60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4" name="Google Shape;21254;p60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5" name="Google Shape;21255;p60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6" name="Google Shape;21256;p60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7" name="Google Shape;21257;p60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8" name="Google Shape;21258;p60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9" name="Google Shape;21259;p60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0" name="Google Shape;21260;p60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1" name="Google Shape;21261;p60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2" name="Google Shape;21262;p60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3" name="Google Shape;21263;p60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4" name="Google Shape;21264;p60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5" name="Google Shape;21265;p60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6" name="Google Shape;21266;p60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7" name="Google Shape;21267;p60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8" name="Google Shape;21268;p60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9" name="Google Shape;21269;p60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0" name="Google Shape;21270;p60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1" name="Google Shape;21271;p60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2" name="Google Shape;21272;p60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3" name="Google Shape;21273;p60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4" name="Google Shape;21274;p60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5" name="Google Shape;21275;p60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6" name="Google Shape;21276;p60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7" name="Google Shape;21277;p60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8" name="Google Shape;21278;p60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9" name="Google Shape;21279;p60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0" name="Google Shape;21280;p60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1" name="Google Shape;21281;p60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2" name="Google Shape;21282;p60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3" name="Google Shape;21283;p60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4" name="Google Shape;21284;p60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5" name="Google Shape;21285;p60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6" name="Google Shape;21286;p60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7" name="Google Shape;21287;p60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8" name="Google Shape;21288;p60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9" name="Google Shape;21289;p60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0" name="Google Shape;21290;p60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1" name="Google Shape;21291;p60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2" name="Google Shape;21292;p60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3" name="Google Shape;21293;p60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4" name="Google Shape;21294;p60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5" name="Google Shape;21295;p60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6" name="Google Shape;21296;p60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7" name="Google Shape;21297;p60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8" name="Google Shape;21298;p60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9" name="Google Shape;21299;p60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0" name="Google Shape;21300;p60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1" name="Google Shape;21301;p60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2" name="Google Shape;21302;p60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3" name="Google Shape;21303;p60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4" name="Google Shape;21304;p60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5" name="Google Shape;21305;p60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6" name="Google Shape;21306;p60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7" name="Google Shape;21307;p60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8" name="Google Shape;21308;p60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9" name="Google Shape;21309;p60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0" name="Google Shape;21310;p60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1" name="Google Shape;21311;p60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2" name="Google Shape;21312;p60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3" name="Google Shape;21313;p60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4" name="Google Shape;21314;p60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5" name="Google Shape;21315;p60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6" name="Google Shape;21316;p60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7" name="Google Shape;21317;p60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8" name="Google Shape;21318;p60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9" name="Google Shape;21319;p60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0" name="Google Shape;21320;p60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1" name="Google Shape;21321;p60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2" name="Google Shape;21322;p60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3" name="Google Shape;21323;p60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4" name="Google Shape;21324;p60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5" name="Google Shape;21325;p60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6" name="Google Shape;21326;p60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7" name="Google Shape;21327;p60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8" name="Google Shape;21328;p60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9" name="Google Shape;21329;p60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0" name="Google Shape;21330;p60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1" name="Google Shape;21331;p60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2" name="Google Shape;21332;p60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3" name="Google Shape;21333;p60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4" name="Google Shape;21334;p60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5" name="Google Shape;21335;p60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6" name="Google Shape;21336;p60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7" name="Google Shape;21337;p60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8" name="Google Shape;21338;p60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9" name="Google Shape;21339;p60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0" name="Google Shape;21340;p60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1" name="Google Shape;21341;p60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2" name="Google Shape;21342;p60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3" name="Google Shape;21343;p60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4" name="Google Shape;21344;p60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5" name="Google Shape;21345;p60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6" name="Google Shape;21346;p60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7" name="Google Shape;21347;p60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8" name="Google Shape;21348;p60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9" name="Google Shape;21349;p60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0" name="Google Shape;21350;p60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1" name="Google Shape;21351;p60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2" name="Google Shape;21352;p60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3" name="Google Shape;21353;p60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4" name="Google Shape;21354;p60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5" name="Google Shape;21355;p60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6" name="Google Shape;21356;p60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7" name="Google Shape;21357;p60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8" name="Google Shape;21358;p60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9" name="Google Shape;21359;p60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0" name="Google Shape;21360;p60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1" name="Google Shape;21361;p60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2" name="Google Shape;21362;p60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3" name="Google Shape;21363;p60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4" name="Google Shape;21364;p60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5" name="Google Shape;21365;p60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6" name="Google Shape;21366;p60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7" name="Google Shape;21367;p60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8" name="Google Shape;21368;p60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9" name="Google Shape;21369;p60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0" name="Google Shape;21370;p60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1" name="Google Shape;21371;p60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2" name="Google Shape;21372;p60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3" name="Google Shape;21373;p60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4" name="Google Shape;21374;p60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5" name="Google Shape;21375;p60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6" name="Google Shape;21376;p60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7" name="Google Shape;21377;p60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8" name="Google Shape;21378;p60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9" name="Google Shape;21379;p60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0" name="Google Shape;21380;p60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1" name="Google Shape;21381;p60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2" name="Google Shape;21382;p60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3" name="Google Shape;21383;p60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4" name="Google Shape;21384;p60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5" name="Google Shape;21385;p60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6" name="Google Shape;21386;p60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7" name="Google Shape;21387;p60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8" name="Google Shape;21388;p60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9" name="Google Shape;21389;p60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0" name="Google Shape;21390;p60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1" name="Google Shape;21391;p60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2" name="Google Shape;21392;p60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3" name="Google Shape;21393;p60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4" name="Google Shape;21394;p60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5" name="Google Shape;21395;p60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6" name="Google Shape;21396;p60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7" name="Google Shape;21397;p60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8" name="Google Shape;21398;p60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9" name="Google Shape;21399;p60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0" name="Google Shape;21400;p60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1" name="Google Shape;21401;p60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2" name="Google Shape;21402;p60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3" name="Google Shape;21403;p60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4" name="Google Shape;21404;p60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5" name="Google Shape;21405;p60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6" name="Google Shape;21406;p60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7" name="Google Shape;21407;p60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8" name="Google Shape;21408;p60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9" name="Google Shape;21409;p60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0" name="Google Shape;21410;p60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1" name="Google Shape;21411;p60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2" name="Google Shape;21412;p60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3" name="Google Shape;21413;p60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4" name="Google Shape;21414;p60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5" name="Google Shape;21415;p60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6" name="Google Shape;21416;p60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7" name="Google Shape;21417;p60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8" name="Google Shape;21418;p60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9" name="Google Shape;21419;p60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0" name="Google Shape;21420;p60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1" name="Google Shape;21421;p60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2" name="Google Shape;21422;p60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3" name="Google Shape;21423;p60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4" name="Google Shape;21424;p60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5" name="Google Shape;21425;p60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6" name="Google Shape;21426;p60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7" name="Google Shape;21427;p60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8" name="Google Shape;21428;p60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9" name="Google Shape;21429;p60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0" name="Google Shape;21430;p60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7206" y="975568"/>
            <a:ext cx="6936718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4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0076" y="999260"/>
            <a:ext cx="6931999" cy="32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0076" y="975568"/>
            <a:ext cx="6936718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2991" y="975568"/>
            <a:ext cx="6906169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2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5639" y="975568"/>
            <a:ext cx="6920873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5064" y="975568"/>
            <a:ext cx="6902022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33618" y="975568"/>
            <a:ext cx="6864914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11329" y="975568"/>
            <a:ext cx="6909492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8" name="Google Shape;21478;p65"/>
          <p:cNvSpPr txBox="1">
            <a:spLocks noGrp="1"/>
          </p:cNvSpPr>
          <p:nvPr>
            <p:ph type="title"/>
          </p:nvPr>
        </p:nvSpPr>
        <p:spPr>
          <a:xfrm>
            <a:off x="591413" y="71438"/>
            <a:ext cx="7704000" cy="808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Testing</a:t>
            </a:r>
            <a:endParaRPr sz="4400" dirty="0"/>
          </a:p>
        </p:txBody>
      </p:sp>
      <p:sp>
        <p:nvSpPr>
          <p:cNvPr id="21479" name="Google Shape;21479;p65"/>
          <p:cNvSpPr txBox="1">
            <a:spLocks noGrp="1"/>
          </p:cNvSpPr>
          <p:nvPr>
            <p:ph type="subTitle" idx="1"/>
          </p:nvPr>
        </p:nvSpPr>
        <p:spPr>
          <a:xfrm>
            <a:off x="1954025" y="1451556"/>
            <a:ext cx="5846950" cy="3013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en-US" b="1" dirty="0"/>
              <a:t>Unit Testing: </a:t>
            </a:r>
          </a:p>
          <a:p>
            <a:pPr marL="571500" lvl="0" indent="0" algn="l">
              <a:buClr>
                <a:schemeClr val="dk1"/>
              </a:buClr>
              <a:buSzPts val="1100"/>
            </a:pPr>
            <a:r>
              <a:rPr lang="en-US" dirty="0"/>
              <a:t>Ensure individual components function correctly.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b="1" dirty="0"/>
              <a:t>Integration Testing: </a:t>
            </a:r>
          </a:p>
          <a:p>
            <a:pPr marL="571500" lvl="0" indent="0" algn="l">
              <a:buClr>
                <a:schemeClr val="dk1"/>
              </a:buClr>
              <a:buSzPts val="1100"/>
            </a:pPr>
            <a:r>
              <a:rPr lang="en-US" dirty="0"/>
              <a:t>Verify interactions between different components.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en-US" b="1" dirty="0"/>
              <a:t>User Acceptance Testing (UAT): </a:t>
            </a:r>
          </a:p>
          <a:p>
            <a:pPr marL="571500" lvl="0" indent="0" algn="l">
              <a:buClr>
                <a:schemeClr val="dk1"/>
              </a:buClr>
              <a:buSzPts val="1100"/>
            </a:pPr>
            <a:r>
              <a:rPr lang="en-US" dirty="0"/>
              <a:t>Gather feedback from real users to validate functionality and usability.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3" name="Google Shape;221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67" y="342900"/>
            <a:ext cx="6864558" cy="426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04" name="Google Shape;22104;p71"/>
          <p:cNvGrpSpPr/>
          <p:nvPr/>
        </p:nvGrpSpPr>
        <p:grpSpPr>
          <a:xfrm flipH="1">
            <a:off x="609" y="2126"/>
            <a:ext cx="9144199" cy="5173108"/>
            <a:chOff x="240175" y="838925"/>
            <a:chExt cx="7121650" cy="4028900"/>
          </a:xfrm>
        </p:grpSpPr>
        <p:sp>
          <p:nvSpPr>
            <p:cNvPr id="22105" name="Google Shape;22105;p71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6" name="Google Shape;22106;p71"/>
            <p:cNvSpPr/>
            <p:nvPr/>
          </p:nvSpPr>
          <p:spPr>
            <a:xfrm>
              <a:off x="240175" y="838925"/>
              <a:ext cx="7121650" cy="4028900"/>
            </a:xfrm>
            <a:custGeom>
              <a:avLst/>
              <a:gdLst/>
              <a:ahLst/>
              <a:cxnLst/>
              <a:rect l="l" t="t" r="r" b="b"/>
              <a:pathLst>
                <a:path w="284866" h="161156" extrusionOk="0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7" name="Google Shape;22107;p71"/>
          <p:cNvSpPr txBox="1">
            <a:spLocks noGrp="1"/>
          </p:cNvSpPr>
          <p:nvPr>
            <p:ph type="title"/>
          </p:nvPr>
        </p:nvSpPr>
        <p:spPr>
          <a:xfrm>
            <a:off x="720000" y="342900"/>
            <a:ext cx="38520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Limitations</a:t>
            </a:r>
            <a:endParaRPr sz="3600" dirty="0"/>
          </a:p>
        </p:txBody>
      </p:sp>
      <p:sp>
        <p:nvSpPr>
          <p:cNvPr id="22108" name="Google Shape;22108;p71"/>
          <p:cNvSpPr txBox="1">
            <a:spLocks noGrp="1"/>
          </p:cNvSpPr>
          <p:nvPr>
            <p:ph type="body" idx="1"/>
          </p:nvPr>
        </p:nvSpPr>
        <p:spPr>
          <a:xfrm>
            <a:off x="777150" y="1062328"/>
            <a:ext cx="35991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Challenges Faced: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800" b="1" dirty="0"/>
          </a:p>
          <a:p>
            <a:pPr marL="285750" indent="-285750">
              <a:buClr>
                <a:schemeClr val="bg1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Technical limitations, including integration issues with the payment gateway.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Time constraints during the development process impacted feature implementation.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Limited user feedback during the testing phases led to some usability challenges.</a:t>
            </a:r>
            <a:endParaRPr dirty="0"/>
          </a:p>
        </p:txBody>
      </p:sp>
      <p:sp>
        <p:nvSpPr>
          <p:cNvPr id="22109" name="Google Shape;22109;p71"/>
          <p:cNvSpPr/>
          <p:nvPr/>
        </p:nvSpPr>
        <p:spPr>
          <a:xfrm>
            <a:off x="7323808" y="-46525"/>
            <a:ext cx="1896382" cy="1759366"/>
          </a:xfrm>
          <a:custGeom>
            <a:avLst/>
            <a:gdLst/>
            <a:ahLst/>
            <a:cxnLst/>
            <a:rect l="l" t="t" r="r" b="b"/>
            <a:pathLst>
              <a:path w="16844" h="15627" extrusionOk="0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10" name="Google Shape;22110;p71"/>
          <p:cNvGrpSpPr/>
          <p:nvPr/>
        </p:nvGrpSpPr>
        <p:grpSpPr>
          <a:xfrm rot="10800000" flipH="1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22111" name="Google Shape;22111;p71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2" name="Google Shape;22112;p71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3" name="Google Shape;22113;p71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4" name="Google Shape;22114;p71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5" name="Google Shape;22115;p71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6" name="Google Shape;22116;p71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7" name="Google Shape;22117;p71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8" name="Google Shape;22118;p71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9" name="Google Shape;22119;p71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0" name="Google Shape;22120;p71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1" name="Google Shape;22121;p71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2" name="Google Shape;22122;p71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3" name="Google Shape;22123;p71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4" name="Google Shape;22124;p71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5" name="Google Shape;22125;p71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6" name="Google Shape;22126;p71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7" name="Google Shape;22127;p71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8" name="Google Shape;22128;p71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9" name="Google Shape;22129;p71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0" name="Google Shape;22130;p71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1" name="Google Shape;22131;p71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2" name="Google Shape;22132;p71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3" name="Google Shape;22133;p71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4" name="Google Shape;22134;p71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5" name="Google Shape;22135;p71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6" name="Google Shape;22136;p71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7" name="Google Shape;22137;p71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8" name="Google Shape;22138;p71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9" name="Google Shape;22139;p71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0" name="Google Shape;22140;p71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1" name="Google Shape;22141;p71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2" name="Google Shape;22142;p71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3" name="Google Shape;22143;p71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4" name="Google Shape;22144;p71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5" name="Google Shape;22145;p71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6" name="Google Shape;22146;p71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7" name="Google Shape;22147;p71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8" name="Google Shape;22148;p71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9" name="Google Shape;22149;p71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0" name="Google Shape;22150;p71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1" name="Google Shape;22151;p71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2" name="Google Shape;22152;p71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3" name="Google Shape;22153;p71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4" name="Google Shape;22154;p71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5" name="Google Shape;22155;p71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6" name="Google Shape;22156;p71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7" name="Google Shape;22157;p71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8" name="Google Shape;22158;p71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9" name="Google Shape;22159;p71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0" name="Google Shape;22160;p71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1" name="Google Shape;22161;p71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2" name="Google Shape;22162;p71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3" name="Google Shape;22163;p71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4" name="Google Shape;22164;p71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5" name="Google Shape;22165;p71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6" name="Google Shape;22166;p71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7" name="Google Shape;22167;p71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8" name="Google Shape;22168;p71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9" name="Google Shape;22169;p71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0" name="Google Shape;22170;p71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1" name="Google Shape;22171;p71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2" name="Google Shape;22172;p71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3" name="Google Shape;22173;p71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4" name="Google Shape;22174;p71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5" name="Google Shape;22175;p71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6" name="Google Shape;22176;p71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7" name="Google Shape;22177;p71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8" name="Google Shape;22178;p71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9" name="Google Shape;22179;p71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0" name="Google Shape;22180;p71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1" name="Google Shape;22181;p71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2" name="Google Shape;22182;p71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3" name="Google Shape;22183;p71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4" name="Google Shape;22184;p71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5" name="Google Shape;22185;p71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6" name="Google Shape;22186;p71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7" name="Google Shape;22187;p71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8" name="Google Shape;22188;p71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9" name="Google Shape;22189;p71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0" name="Google Shape;22190;p71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1" name="Google Shape;22191;p71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2" name="Google Shape;22192;p71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3" name="Google Shape;22193;p71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4" name="Google Shape;22194;p71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5" name="Google Shape;22195;p71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6" name="Google Shape;22196;p71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7" name="Google Shape;22197;p71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8" name="Google Shape;22198;p71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9" name="Google Shape;22199;p71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0" name="Google Shape;22200;p71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1" name="Google Shape;22201;p71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2" name="Google Shape;22202;p71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3" name="Google Shape;22203;p71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4" name="Google Shape;22204;p71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5" name="Google Shape;22205;p71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6" name="Google Shape;22206;p71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7" name="Google Shape;22207;p71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8" name="Google Shape;22208;p71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9" name="Google Shape;22209;p71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0" name="Google Shape;22210;p71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1" name="Google Shape;22211;p71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2" name="Google Shape;22212;p71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3" name="Google Shape;22213;p71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4" name="Google Shape;22214;p71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5" name="Google Shape;22215;p71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6" name="Google Shape;22216;p71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7" name="Google Shape;22217;p71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8" name="Google Shape;22218;p71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9" name="Google Shape;22219;p71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0" name="Google Shape;22220;p71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1" name="Google Shape;22221;p71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2" name="Google Shape;22222;p71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3" name="Google Shape;22223;p71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4" name="Google Shape;22224;p71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5" name="Google Shape;22225;p71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6" name="Google Shape;22226;p71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7" name="Google Shape;22227;p71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8" name="Google Shape;22228;p71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9" name="Google Shape;22229;p71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0" name="Google Shape;22230;p71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1" name="Google Shape;22231;p71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2" name="Google Shape;22232;p71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3" name="Google Shape;22233;p71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4" name="Google Shape;22234;p71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5" name="Google Shape;22235;p71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6" name="Google Shape;22236;p71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7" name="Google Shape;22237;p71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8" name="Google Shape;22238;p71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9" name="Google Shape;22239;p71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0" name="Google Shape;22240;p71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1" name="Google Shape;22241;p71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2" name="Google Shape;22242;p71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3" name="Google Shape;22243;p71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4" name="Google Shape;22244;p71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5" name="Google Shape;22245;p71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6" name="Google Shape;22246;p71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7" name="Google Shape;22247;p71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8" name="Google Shape;22248;p71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9" name="Google Shape;22249;p71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0" name="Google Shape;22250;p71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1" name="Google Shape;22251;p71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2" name="Google Shape;22252;p71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3" name="Google Shape;22253;p71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4" name="Google Shape;22254;p71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5" name="Google Shape;22255;p71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6" name="Google Shape;22256;p71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7" name="Google Shape;22257;p71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8" name="Google Shape;22258;p71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9" name="Google Shape;22259;p71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0" name="Google Shape;22260;p71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1" name="Google Shape;22261;p71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2" name="Google Shape;22262;p71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3" name="Google Shape;22263;p71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4" name="Google Shape;22264;p71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5" name="Google Shape;22265;p71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6" name="Google Shape;22266;p71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7" name="Google Shape;22267;p71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8" name="Google Shape;22268;p71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9" name="Google Shape;22269;p71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0" name="Google Shape;22270;p71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1" name="Google Shape;22271;p71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2" name="Google Shape;22272;p71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3" name="Google Shape;22273;p71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4" name="Google Shape;22274;p71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5" name="Google Shape;22275;p71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6" name="Google Shape;22276;p71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7" name="Google Shape;22277;p71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8" name="Google Shape;22278;p71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9" name="Google Shape;22279;p71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0" name="Google Shape;22280;p71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1" name="Google Shape;22281;p71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2" name="Google Shape;22282;p71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3" name="Google Shape;22283;p71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4" name="Google Shape;22284;p71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5" name="Google Shape;22285;p71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6" name="Google Shape;22286;p71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7" name="Google Shape;22287;p71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8" name="Google Shape;22288;p71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9" name="Google Shape;22289;p71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0" name="Google Shape;22290;p71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1" name="Google Shape;22291;p71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2" name="Google Shape;22292;p71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3" name="Google Shape;22293;p71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4" name="Google Shape;22294;p71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5" name="Google Shape;22295;p71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6" name="Google Shape;22296;p71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7" name="Google Shape;22297;p71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8" name="Google Shape;22298;p71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9" name="Google Shape;22299;p71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0" name="Google Shape;22300;p71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1" name="Google Shape;22301;p71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2" name="Google Shape;22302;p71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3" name="Google Shape;22303;p71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4" name="Google Shape;22304;p71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5" name="Google Shape;22305;p71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6" name="Google Shape;22306;p71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7" name="Google Shape;22307;p71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8" name="Google Shape;22308;p71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9" name="Google Shape;22309;p71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0" name="Google Shape;22310;p71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1" name="Google Shape;22311;p71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2" name="Google Shape;22312;p71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3" name="Google Shape;22313;p71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4" name="Google Shape;22314;p71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5" name="Google Shape;22315;p71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6" name="Google Shape;22316;p71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7" name="Google Shape;22317;p71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8" name="Google Shape;22318;p71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9" name="Google Shape;22319;p71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0" name="Google Shape;22320;p71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1" name="Google Shape;22321;p71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2" name="Google Shape;22322;p71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3" name="Google Shape;22323;p71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4" name="Google Shape;22324;p71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5" name="Google Shape;22325;p71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6" name="Google Shape;22326;p71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7" name="Google Shape;22327;p71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8" name="Google Shape;22328;p71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9" name="Google Shape;22329;p71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0" name="Google Shape;22330;p71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1" name="Google Shape;22331;p71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2" name="Google Shape;22332;p71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3" name="Google Shape;22333;p71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4" name="Google Shape;22334;p71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5" name="Google Shape;22335;p71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6" name="Google Shape;22336;p71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7" name="Google Shape;22337;p71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8" name="Google Shape;22338;p71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9" name="Google Shape;22339;p71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0" name="Google Shape;22340;p71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1" name="Google Shape;22341;p71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2" name="Google Shape;22342;p71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3" name="Google Shape;22343;p71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4" name="Google Shape;22344;p71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5" name="Google Shape;22345;p71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6" name="Google Shape;22346;p71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7" name="Google Shape;22347;p71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8" name="Google Shape;22348;p71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9" name="Google Shape;22349;p71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0" name="Google Shape;22350;p71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1" name="Google Shape;22351;p71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2" name="Google Shape;22352;p71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3" name="Google Shape;22353;p71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4" name="Google Shape;22354;p71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5" name="Google Shape;22355;p71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6" name="Google Shape;22356;p71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7" name="Google Shape;22357;p71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8" name="Google Shape;22358;p71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9" name="Google Shape;22359;p71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0" name="Google Shape;22360;p71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1" name="Google Shape;22361;p71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2" name="Google Shape;22362;p71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3" name="Google Shape;22363;p71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4" name="Google Shape;22364;p71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5" name="Google Shape;22365;p71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6" name="Google Shape;22366;p71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7" name="Google Shape;22367;p71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8" name="Google Shape;22368;p71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9" name="Google Shape;22369;p71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0" name="Google Shape;22370;p71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1" name="Google Shape;22371;p71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2" name="Google Shape;22372;p71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3" name="Google Shape;22373;p71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4" name="Google Shape;22374;p71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5" name="Google Shape;22375;p71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6" name="Google Shape;22376;p71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7" name="Google Shape;22377;p71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8" name="Google Shape;22378;p71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9" name="Google Shape;22379;p71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0" name="Google Shape;22380;p71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1" name="Google Shape;22381;p71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2" name="Google Shape;22382;p71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3" name="Google Shape;22383;p71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4" name="Google Shape;22384;p71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5" name="Google Shape;22385;p71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6" name="Google Shape;22386;p71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7" name="Google Shape;22387;p71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8" name="Google Shape;22388;p71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9" name="Google Shape;22389;p71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0" name="Google Shape;22390;p71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1" name="Google Shape;22391;p71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2" name="Google Shape;22392;p71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3" name="Google Shape;22393;p71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4" name="Google Shape;22394;p71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5" name="Google Shape;22395;p71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6" name="Google Shape;22396;p71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7" name="Google Shape;22397;p71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8" name="Google Shape;22398;p71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9" name="Google Shape;22399;p71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0" name="Google Shape;22400;p71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1" name="Google Shape;22401;p71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2" name="Google Shape;22402;p71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3" name="Google Shape;22403;p71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4" name="Google Shape;22404;p71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5" name="Google Shape;22405;p71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6" name="Google Shape;22406;p71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7" name="Google Shape;22407;p71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8" name="Google Shape;22408;p71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9" name="Google Shape;22409;p71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0" name="Google Shape;22410;p71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1" name="Google Shape;22411;p71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2" name="Google Shape;22412;p71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3" name="Google Shape;22413;p71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4" name="Google Shape;22414;p71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5" name="Google Shape;22415;p71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6" name="Google Shape;22416;p71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7" name="Google Shape;22417;p71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8" name="Google Shape;22418;p71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9" name="Google Shape;22419;p71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0" name="Google Shape;22420;p71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1" name="Google Shape;22421;p71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2" name="Google Shape;22422;p71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3" name="Google Shape;22423;p71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4" name="Google Shape;22424;p71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5" name="Google Shape;22425;p71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6" name="Google Shape;22426;p71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7" name="Google Shape;22427;p71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8" name="Google Shape;22428;p71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9" name="Google Shape;22429;p71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0" name="Google Shape;22430;p71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1" name="Google Shape;22431;p71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2" name="Google Shape;22432;p71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3" name="Google Shape;22433;p71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4" name="Google Shape;22434;p71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5" name="Google Shape;22435;p71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6" name="Google Shape;22436;p71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7" name="Google Shape;22437;p71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8" name="Google Shape;22438;p71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9" name="Google Shape;22439;p71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0" name="Google Shape;22440;p71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1" name="Google Shape;22441;p71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2" name="Google Shape;22442;p71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3" name="Google Shape;22443;p71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4" name="Google Shape;22444;p71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5" name="Google Shape;22445;p71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6" name="Google Shape;22446;p71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7" name="Google Shape;22447;p71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8" name="Google Shape;22448;p71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9" name="Google Shape;22449;p71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0" name="Google Shape;22450;p71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1" name="Google Shape;22451;p71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2" name="Google Shape;22452;p71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3" name="Google Shape;22453;p71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4" name="Google Shape;22454;p71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5" name="Google Shape;22455;p71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6" name="Google Shape;22456;p71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7" name="Google Shape;22457;p71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8" name="Google Shape;22458;p71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9" name="Google Shape;22459;p71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0" name="Google Shape;22460;p71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1" name="Google Shape;22461;p71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2" name="Google Shape;22462;p71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3" name="Google Shape;22463;p71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4" name="Google Shape;22464;p71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5" name="Google Shape;22465;p71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6" name="Google Shape;22466;p71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7" name="Google Shape;22467;p71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8" name="Google Shape;22468;p71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9" name="Google Shape;22469;p71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0" name="Google Shape;22470;p71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1" name="Google Shape;22471;p71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2" name="Google Shape;22472;p71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3" name="Google Shape;22473;p71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4" name="Google Shape;22474;p71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5" name="Google Shape;22475;p71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6" name="Google Shape;22476;p71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7" name="Google Shape;22477;p71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8" name="Google Shape;22478;p71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9" name="Google Shape;22479;p71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0" name="Google Shape;22480;p71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1" name="Google Shape;22481;p71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2" name="Google Shape;22482;p71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3" name="Google Shape;22483;p71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4" name="Google Shape;22484;p71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5" name="Google Shape;22485;p71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6" name="Google Shape;22486;p71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7" name="Google Shape;22487;p71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8" name="Google Shape;22488;p71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9" name="Google Shape;22489;p71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0" name="Google Shape;22490;p71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1" name="Google Shape;22491;p71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2" name="Google Shape;22492;p71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3" name="Google Shape;22493;p71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4" name="Google Shape;22494;p71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5" name="Google Shape;22495;p71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6" name="Google Shape;22496;p71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7" name="Google Shape;22497;p71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8" name="Google Shape;22498;p71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9" name="Google Shape;22499;p71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0" name="Google Shape;22500;p71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1" name="Google Shape;22501;p71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2" name="Google Shape;22502;p71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3" name="Google Shape;22503;p71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4" name="Google Shape;22504;p71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5" name="Google Shape;22505;p71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6" name="Google Shape;22506;p71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7" name="Google Shape;22507;p71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8" name="Google Shape;22508;p71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9" name="Google Shape;22509;p71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0" name="Google Shape;22510;p71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1" name="Google Shape;22511;p71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2" name="Google Shape;22512;p71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3" name="Google Shape;22513;p71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4" name="Google Shape;22514;p71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5" name="Google Shape;22515;p71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6" name="Google Shape;22516;p71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7" name="Google Shape;22517;p71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8" name="Google Shape;22518;p71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9" name="Google Shape;22519;p71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0" name="Google Shape;22520;p71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1" name="Google Shape;22521;p71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2" name="Google Shape;22522;p71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3" name="Google Shape;22523;p71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4" name="Google Shape;22524;p71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5" name="Google Shape;22525;p71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6" name="Google Shape;22526;p71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7" name="Google Shape;22527;p71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8" name="Google Shape;22528;p71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9" name="Google Shape;22529;p71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0" name="Google Shape;22530;p71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1" name="Google Shape;22531;p71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2" name="Google Shape;22532;p71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3" name="Google Shape;22533;p71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4" name="Google Shape;22534;p71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5" name="Google Shape;22535;p71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6" name="Google Shape;22536;p71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7" name="Google Shape;22537;p71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8" name="Google Shape;22538;p71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9" name="Google Shape;22539;p71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0" name="Google Shape;22540;p71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1" name="Google Shape;22541;p71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2" name="Google Shape;22542;p71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3" name="Google Shape;22543;p71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4" name="Google Shape;22544;p71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5" name="Google Shape;22545;p71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6" name="Google Shape;22546;p71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7" name="Google Shape;22547;p71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8" name="Google Shape;22548;p71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9" name="Google Shape;22549;p71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0" name="Google Shape;22550;p71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1" name="Google Shape;22551;p71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2" name="Google Shape;22552;p71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3" name="Google Shape;22553;p71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4" name="Google Shape;22554;p71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5" name="Google Shape;22555;p71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6" name="Google Shape;22556;p71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7" name="Google Shape;22557;p71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8" name="Google Shape;22558;p71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9" name="Google Shape;22559;p71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0" name="Google Shape;22560;p71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1" name="Google Shape;22561;p71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2" name="Google Shape;22562;p71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3" name="Google Shape;22563;p71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4" name="Google Shape;22564;p71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5" name="Google Shape;22565;p71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6" name="Google Shape;22566;p71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7" name="Google Shape;22567;p71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8" name="Google Shape;22568;p71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9" name="Google Shape;22569;p71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0" name="Google Shape;22570;p71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1" name="Google Shape;22571;p71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2" name="Google Shape;22572;p71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3" name="Google Shape;22573;p71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4" name="Google Shape;22574;p71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5" name="Google Shape;22575;p71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6" name="Google Shape;22576;p71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7" name="Google Shape;22577;p71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8" name="Google Shape;22578;p71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9" name="Google Shape;22579;p71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0" name="Google Shape;22580;p71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1" name="Google Shape;22581;p71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2" name="Google Shape;22582;p71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3" name="Google Shape;22583;p71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4" name="Google Shape;22584;p71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5" name="Google Shape;22585;p71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6" name="Google Shape;22586;p71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7" name="Google Shape;22587;p71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8" name="Google Shape;22588;p71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9" name="Google Shape;22589;p71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0" name="Google Shape;22590;p71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1" name="Google Shape;22591;p71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2" name="Google Shape;22592;p71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3" name="Google Shape;22593;p71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4" name="Google Shape;22594;p71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5" name="Google Shape;22595;p71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6" name="Google Shape;22596;p71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7" name="Google Shape;22597;p71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8" name="Google Shape;22598;p71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5" name="Google Shape;21435;p61"/>
          <p:cNvSpPr txBox="1">
            <a:spLocks noGrp="1"/>
          </p:cNvSpPr>
          <p:nvPr>
            <p:ph type="body" idx="1"/>
          </p:nvPr>
        </p:nvSpPr>
        <p:spPr>
          <a:xfrm>
            <a:off x="720000" y="1378075"/>
            <a:ext cx="7704000" cy="32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The coffee shop industry has become increasingly competitive, with customers expecting high convenience and personalization. Digital solutions are essential to meet these demands.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This project outlines the development of a Coffee Shop Platform that enables shop owners to:</a:t>
            </a:r>
          </a:p>
          <a:p>
            <a:pPr marL="5715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Create an online presence</a:t>
            </a:r>
          </a:p>
          <a:p>
            <a:pPr marL="5715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Allow customers to browse menus</a:t>
            </a:r>
          </a:p>
          <a:p>
            <a:pPr marL="5715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Place orders and make payments</a:t>
            </a:r>
          </a:p>
          <a:p>
            <a:pPr marL="5715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Track orders in real-time</a:t>
            </a:r>
          </a:p>
          <a:p>
            <a:pPr marL="5715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/>
              <a:t>Provide an administrative panel for shop management, including inventory, sales tracking, and customer management.</a:t>
            </a:r>
            <a:endParaRPr sz="1600" dirty="0"/>
          </a:p>
        </p:txBody>
      </p:sp>
      <p:sp>
        <p:nvSpPr>
          <p:cNvPr id="21436" name="Google Shape;21436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7" name="Google Shape;218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49" y="0"/>
            <a:ext cx="7847024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18" name="Google Shape;21818;p70"/>
          <p:cNvSpPr/>
          <p:nvPr/>
        </p:nvSpPr>
        <p:spPr>
          <a:xfrm>
            <a:off x="0" y="0"/>
            <a:ext cx="4811334" cy="514348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9" name="Google Shape;21819;p70"/>
          <p:cNvSpPr txBox="1">
            <a:spLocks noGrp="1"/>
          </p:cNvSpPr>
          <p:nvPr>
            <p:ph type="title"/>
          </p:nvPr>
        </p:nvSpPr>
        <p:spPr>
          <a:xfrm>
            <a:off x="527397" y="1003601"/>
            <a:ext cx="37059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/>
              <a:t>Conclusion</a:t>
            </a:r>
            <a:endParaRPr sz="3600" dirty="0"/>
          </a:p>
        </p:txBody>
      </p:sp>
      <p:sp>
        <p:nvSpPr>
          <p:cNvPr id="21820" name="Google Shape;21820;p70"/>
          <p:cNvSpPr txBox="1">
            <a:spLocks noGrp="1"/>
          </p:cNvSpPr>
          <p:nvPr>
            <p:ph type="subTitle" idx="1"/>
          </p:nvPr>
        </p:nvSpPr>
        <p:spPr>
          <a:xfrm>
            <a:off x="667836" y="1914590"/>
            <a:ext cx="35736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The Coffee Shop Platform provides a robust solution for coffee shop owners to meet modern consumer demands.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By enhancing operational efficiency and customer engagement, the platform drives profitability in an increasingly competitive market.</a:t>
            </a:r>
            <a:endParaRPr dirty="0"/>
          </a:p>
        </p:txBody>
      </p:sp>
      <p:sp>
        <p:nvSpPr>
          <p:cNvPr id="21821" name="Google Shape;21821;p70"/>
          <p:cNvSpPr/>
          <p:nvPr/>
        </p:nvSpPr>
        <p:spPr>
          <a:xfrm>
            <a:off x="-125225" y="-154126"/>
            <a:ext cx="1729918" cy="1557894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22" name="Google Shape;21822;p70"/>
          <p:cNvGrpSpPr/>
          <p:nvPr/>
        </p:nvGrpSpPr>
        <p:grpSpPr>
          <a:xfrm rot="10800000" flipH="1">
            <a:off x="11" y="-19439"/>
            <a:ext cx="1777950" cy="1118873"/>
            <a:chOff x="4560800" y="2780575"/>
            <a:chExt cx="421775" cy="265425"/>
          </a:xfrm>
        </p:grpSpPr>
        <p:sp>
          <p:nvSpPr>
            <p:cNvPr id="21823" name="Google Shape;21823;p70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4" name="Google Shape;21824;p70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5" name="Google Shape;21825;p70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6" name="Google Shape;21826;p70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7" name="Google Shape;21827;p70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8" name="Google Shape;21828;p70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9" name="Google Shape;21829;p70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0" name="Google Shape;21830;p70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1" name="Google Shape;21831;p70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2" name="Google Shape;21832;p70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3" name="Google Shape;21833;p70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4" name="Google Shape;21834;p70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5" name="Google Shape;21835;p70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6" name="Google Shape;21836;p70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7" name="Google Shape;21837;p70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8" name="Google Shape;21838;p70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9" name="Google Shape;21839;p70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0" name="Google Shape;21840;p70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1" name="Google Shape;21841;p70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2" name="Google Shape;21842;p70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3" name="Google Shape;21843;p70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4" name="Google Shape;21844;p70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5" name="Google Shape;21845;p70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6" name="Google Shape;21846;p70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7" name="Google Shape;21847;p70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8" name="Google Shape;21848;p70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9" name="Google Shape;21849;p70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0" name="Google Shape;21850;p70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1" name="Google Shape;21851;p70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2" name="Google Shape;21852;p70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3" name="Google Shape;21853;p70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4" name="Google Shape;21854;p70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5" name="Google Shape;21855;p70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6" name="Google Shape;21856;p70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7" name="Google Shape;21857;p70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8" name="Google Shape;21858;p70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9" name="Google Shape;21859;p70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0" name="Google Shape;21860;p70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1" name="Google Shape;21861;p70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2" name="Google Shape;21862;p70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3" name="Google Shape;21863;p70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4" name="Google Shape;21864;p70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5" name="Google Shape;21865;p70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6" name="Google Shape;21866;p70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7" name="Google Shape;21867;p70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8" name="Google Shape;21868;p70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9" name="Google Shape;21869;p70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0" name="Google Shape;21870;p70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1" name="Google Shape;21871;p70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2" name="Google Shape;21872;p70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3" name="Google Shape;21873;p70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4" name="Google Shape;21874;p70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5" name="Google Shape;21875;p70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6" name="Google Shape;21876;p70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7" name="Google Shape;21877;p70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8" name="Google Shape;21878;p70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9" name="Google Shape;21879;p70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0" name="Google Shape;21880;p70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1" name="Google Shape;21881;p70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2" name="Google Shape;21882;p70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3" name="Google Shape;21883;p70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4" name="Google Shape;21884;p70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5" name="Google Shape;21885;p70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6" name="Google Shape;21886;p70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7" name="Google Shape;21887;p70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8" name="Google Shape;21888;p70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9" name="Google Shape;21889;p70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0" name="Google Shape;21890;p70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1" name="Google Shape;21891;p70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2" name="Google Shape;21892;p70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3" name="Google Shape;21893;p70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4" name="Google Shape;21894;p70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5" name="Google Shape;21895;p70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6" name="Google Shape;21896;p70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7" name="Google Shape;21897;p70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8" name="Google Shape;21898;p70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9" name="Google Shape;21899;p70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0" name="Google Shape;21900;p70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1" name="Google Shape;21901;p70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2" name="Google Shape;21902;p70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3" name="Google Shape;21903;p70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4" name="Google Shape;21904;p70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5" name="Google Shape;21905;p70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6" name="Google Shape;21906;p70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7" name="Google Shape;21907;p70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8" name="Google Shape;21908;p70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9" name="Google Shape;21909;p70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0" name="Google Shape;21910;p70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1" name="Google Shape;21911;p70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2" name="Google Shape;21912;p70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3" name="Google Shape;21913;p70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4" name="Google Shape;21914;p70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5" name="Google Shape;21915;p70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6" name="Google Shape;21916;p70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7" name="Google Shape;21917;p70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8" name="Google Shape;21918;p70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9" name="Google Shape;21919;p70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0" name="Google Shape;21920;p70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1" name="Google Shape;21921;p70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2" name="Google Shape;21922;p70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3" name="Google Shape;21923;p70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4" name="Google Shape;21924;p70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5" name="Google Shape;21925;p70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6" name="Google Shape;21926;p70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7" name="Google Shape;21927;p70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8" name="Google Shape;21928;p70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9" name="Google Shape;21929;p70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0" name="Google Shape;21930;p70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1" name="Google Shape;21931;p70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2" name="Google Shape;21932;p70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3" name="Google Shape;21933;p70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4" name="Google Shape;21934;p70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5" name="Google Shape;21935;p70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6" name="Google Shape;21936;p70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7" name="Google Shape;21937;p70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8" name="Google Shape;21938;p70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9" name="Google Shape;21939;p70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0" name="Google Shape;21940;p70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1" name="Google Shape;21941;p70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2" name="Google Shape;21942;p70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3" name="Google Shape;21943;p70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4" name="Google Shape;21944;p70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5" name="Google Shape;21945;p70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6" name="Google Shape;21946;p70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7" name="Google Shape;21947;p70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8" name="Google Shape;21948;p70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9" name="Google Shape;21949;p70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0" name="Google Shape;21950;p70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1" name="Google Shape;21951;p70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2" name="Google Shape;21952;p70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3" name="Google Shape;21953;p70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4" name="Google Shape;21954;p70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5" name="Google Shape;21955;p70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6" name="Google Shape;21956;p70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7" name="Google Shape;21957;p70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8" name="Google Shape;21958;p70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9" name="Google Shape;21959;p70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0" name="Google Shape;21960;p70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1" name="Google Shape;21961;p70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2" name="Google Shape;21962;p70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3" name="Google Shape;21963;p70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4" name="Google Shape;21964;p70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5" name="Google Shape;21965;p70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6" name="Google Shape;21966;p70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7" name="Google Shape;21967;p70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8" name="Google Shape;21968;p70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9" name="Google Shape;21969;p70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0" name="Google Shape;21970;p70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1" name="Google Shape;21971;p70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2" name="Google Shape;21972;p70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3" name="Google Shape;21973;p70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4" name="Google Shape;21974;p70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5" name="Google Shape;21975;p70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6" name="Google Shape;21976;p70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7" name="Google Shape;21977;p70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8" name="Google Shape;21978;p70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9" name="Google Shape;21979;p70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0" name="Google Shape;21980;p70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1" name="Google Shape;21981;p70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2" name="Google Shape;21982;p70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3" name="Google Shape;21983;p70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4" name="Google Shape;21984;p70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5" name="Google Shape;21985;p70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6" name="Google Shape;21986;p70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7" name="Google Shape;21987;p70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8" name="Google Shape;21988;p70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9" name="Google Shape;21989;p70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0" name="Google Shape;21990;p70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1" name="Google Shape;21991;p70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2" name="Google Shape;21992;p70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3" name="Google Shape;21993;p70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4" name="Google Shape;21994;p70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5" name="Google Shape;21995;p70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6" name="Google Shape;21996;p70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7" name="Google Shape;21997;p70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8" name="Google Shape;21998;p70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9" name="Google Shape;21999;p70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0" name="Google Shape;22000;p70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1" name="Google Shape;22001;p70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2" name="Google Shape;22002;p70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3" name="Google Shape;22003;p70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4" name="Google Shape;22004;p70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5" name="Google Shape;22005;p70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6" name="Google Shape;22006;p70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7" name="Google Shape;22007;p70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8" name="Google Shape;22008;p70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9" name="Google Shape;22009;p70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0" name="Google Shape;22010;p70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1" name="Google Shape;22011;p70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2" name="Google Shape;22012;p70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3" name="Google Shape;22013;p70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4" name="Google Shape;22014;p70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5" name="Google Shape;22015;p70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6" name="Google Shape;22016;p70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7" name="Google Shape;22017;p70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8" name="Google Shape;22018;p70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9" name="Google Shape;22019;p70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0" name="Google Shape;22020;p70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1" name="Google Shape;22021;p70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2" name="Google Shape;22022;p70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3" name="Google Shape;22023;p70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4" name="Google Shape;22024;p70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5" name="Google Shape;22025;p70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6" name="Google Shape;22026;p70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7" name="Google Shape;22027;p70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8" name="Google Shape;22028;p70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9" name="Google Shape;22029;p70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0" name="Google Shape;22030;p70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1" name="Google Shape;22031;p70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2" name="Google Shape;22032;p70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3" name="Google Shape;22033;p70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4" name="Google Shape;22034;p70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5" name="Google Shape;22035;p70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6" name="Google Shape;22036;p70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7" name="Google Shape;22037;p70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8" name="Google Shape;22038;p70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9" name="Google Shape;22039;p70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0" name="Google Shape;22040;p70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1" name="Google Shape;22041;p70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2" name="Google Shape;22042;p70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3" name="Google Shape;22043;p70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4" name="Google Shape;22044;p70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5" name="Google Shape;22045;p70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6" name="Google Shape;22046;p70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7" name="Google Shape;22047;p70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8" name="Google Shape;22048;p70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9" name="Google Shape;22049;p70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0" name="Google Shape;22050;p70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1" name="Google Shape;22051;p70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2" name="Google Shape;22052;p70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3" name="Google Shape;22053;p70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4" name="Google Shape;22054;p70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5" name="Google Shape;22055;p70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6" name="Google Shape;22056;p70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7" name="Google Shape;22057;p70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8" name="Google Shape;22058;p70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9" name="Google Shape;22059;p70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0" name="Google Shape;22060;p70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1" name="Google Shape;22061;p70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2" name="Google Shape;22062;p70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3" name="Google Shape;22063;p70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4" name="Google Shape;22064;p70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5" name="Google Shape;22065;p70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6" name="Google Shape;22066;p70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7" name="Google Shape;22067;p70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8" name="Google Shape;22068;p70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9" name="Google Shape;22069;p70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0" name="Google Shape;22070;p70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1" name="Google Shape;22071;p70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2" name="Google Shape;22072;p70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3" name="Google Shape;22073;p70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4" name="Google Shape;22074;p70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5" name="Google Shape;22075;p70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6" name="Google Shape;22076;p70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7" name="Google Shape;22077;p70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8" name="Google Shape;22078;p70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9" name="Google Shape;22079;p70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0" name="Google Shape;22080;p70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1" name="Google Shape;22081;p70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2" name="Google Shape;22082;p70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3" name="Google Shape;22083;p70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4" name="Google Shape;22084;p70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5" name="Google Shape;22085;p70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6" name="Google Shape;22086;p70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7" name="Google Shape;22087;p70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8" name="Google Shape;22088;p70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9" name="Google Shape;22089;p70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0" name="Google Shape;22090;p70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1" name="Google Shape;22091;p70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2" name="Google Shape;22092;p70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3" name="Google Shape;22093;p70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4" name="Google Shape;22094;p70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5" name="Google Shape;22095;p70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6" name="Google Shape;22096;p70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7" name="Google Shape;22097;p70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8" name="Google Shape;22098;p70"/>
          <p:cNvSpPr/>
          <p:nvPr/>
        </p:nvSpPr>
        <p:spPr>
          <a:xfrm>
            <a:off x="8562824" y="2571750"/>
            <a:ext cx="1266797" cy="3426677"/>
          </a:xfrm>
          <a:custGeom>
            <a:avLst/>
            <a:gdLst/>
            <a:ahLst/>
            <a:cxnLst/>
            <a:rect l="l" t="t" r="r" b="b"/>
            <a:pathLst>
              <a:path w="3691" h="7369" extrusionOk="0">
                <a:moveTo>
                  <a:pt x="3690" y="1"/>
                </a:moveTo>
                <a:cubicBezTo>
                  <a:pt x="2763" y="376"/>
                  <a:pt x="1856" y="805"/>
                  <a:pt x="928" y="1184"/>
                </a:cubicBezTo>
                <a:cubicBezTo>
                  <a:pt x="532" y="1341"/>
                  <a:pt x="66" y="1580"/>
                  <a:pt x="33" y="1992"/>
                </a:cubicBezTo>
                <a:cubicBezTo>
                  <a:pt x="0" y="2334"/>
                  <a:pt x="273" y="2627"/>
                  <a:pt x="413" y="2936"/>
                </a:cubicBezTo>
                <a:cubicBezTo>
                  <a:pt x="755" y="3711"/>
                  <a:pt x="326" y="4721"/>
                  <a:pt x="788" y="5443"/>
                </a:cubicBezTo>
                <a:cubicBezTo>
                  <a:pt x="945" y="5686"/>
                  <a:pt x="1184" y="5855"/>
                  <a:pt x="1406" y="6028"/>
                </a:cubicBezTo>
                <a:cubicBezTo>
                  <a:pt x="2128" y="6560"/>
                  <a:pt x="2866" y="7092"/>
                  <a:pt x="3690" y="7368"/>
                </a:cubicBezTo>
                <a:lnTo>
                  <a:pt x="369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5" name="Google Shape;23665;p80"/>
          <p:cNvSpPr txBox="1">
            <a:spLocks noGrp="1"/>
          </p:cNvSpPr>
          <p:nvPr>
            <p:ph type="title"/>
          </p:nvPr>
        </p:nvSpPr>
        <p:spPr>
          <a:xfrm>
            <a:off x="1869325" y="1429500"/>
            <a:ext cx="5405400" cy="22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/>
              <a:t>Thank You</a:t>
            </a:r>
            <a:endParaRPr sz="6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7" name="Google Shape;21767;p68"/>
          <p:cNvSpPr/>
          <p:nvPr/>
        </p:nvSpPr>
        <p:spPr>
          <a:xfrm>
            <a:off x="7022650" y="17643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8" name="Google Shape;21768;p68"/>
          <p:cNvSpPr/>
          <p:nvPr/>
        </p:nvSpPr>
        <p:spPr>
          <a:xfrm>
            <a:off x="1243250" y="17643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9" name="Google Shape;21769;p68"/>
          <p:cNvSpPr/>
          <p:nvPr/>
        </p:nvSpPr>
        <p:spPr>
          <a:xfrm>
            <a:off x="4132950" y="17643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0" name="Google Shape;21770;p68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Organization</a:t>
            </a:r>
            <a:endParaRPr dirty="0"/>
          </a:p>
        </p:txBody>
      </p:sp>
      <p:sp>
        <p:nvSpPr>
          <p:cNvPr id="21771" name="Google Shape;21771;p68"/>
          <p:cNvSpPr txBox="1">
            <a:spLocks noGrp="1"/>
          </p:cNvSpPr>
          <p:nvPr>
            <p:ph type="subTitle" idx="4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Durjoy Das</a:t>
            </a:r>
            <a:endParaRPr dirty="0"/>
          </a:p>
        </p:txBody>
      </p:sp>
      <p:sp>
        <p:nvSpPr>
          <p:cNvPr id="21772" name="Google Shape;21772;p68"/>
          <p:cNvSpPr txBox="1">
            <a:spLocks noGrp="1"/>
          </p:cNvSpPr>
          <p:nvPr>
            <p:ph type="subTitle" idx="2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Developed backend API using Laravel, coordinated project timeline, and implemented security measures.</a:t>
            </a:r>
            <a:endParaRPr dirty="0"/>
          </a:p>
        </p:txBody>
      </p:sp>
      <p:sp>
        <p:nvSpPr>
          <p:cNvPr id="21773" name="Google Shape;21773;p68"/>
          <p:cNvSpPr txBox="1">
            <a:spLocks noGrp="1"/>
          </p:cNvSpPr>
          <p:nvPr>
            <p:ph type="subTitle" idx="1"/>
          </p:nvPr>
        </p:nvSpPr>
        <p:spPr>
          <a:xfrm>
            <a:off x="86550" y="2748935"/>
            <a:ext cx="3337000" cy="23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Ram Prashad Das Kanto</a:t>
            </a:r>
            <a:endParaRPr dirty="0"/>
          </a:p>
        </p:txBody>
      </p:sp>
      <p:sp>
        <p:nvSpPr>
          <p:cNvPr id="21774" name="Google Shape;21774;p68"/>
          <p:cNvSpPr txBox="1">
            <a:spLocks noGrp="1"/>
          </p:cNvSpPr>
          <p:nvPr>
            <p:ph type="subTitle" idx="5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Built responsive frontend pages using JavaScript and CSS, ensured design consistency, and optimized performance.</a:t>
            </a:r>
            <a:endParaRPr dirty="0"/>
          </a:p>
        </p:txBody>
      </p:sp>
      <p:sp>
        <p:nvSpPr>
          <p:cNvPr id="21775" name="Google Shape;21775;p68"/>
          <p:cNvSpPr txBox="1">
            <a:spLocks noGrp="1"/>
          </p:cNvSpPr>
          <p:nvPr>
            <p:ph type="title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76" name="Google Shape;21776;p68"/>
          <p:cNvSpPr txBox="1">
            <a:spLocks noGrp="1"/>
          </p:cNvSpPr>
          <p:nvPr>
            <p:ph type="title" idx="6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77" name="Google Shape;21777;p68"/>
          <p:cNvSpPr txBox="1">
            <a:spLocks noGrp="1"/>
          </p:cNvSpPr>
          <p:nvPr>
            <p:ph type="subTitle" idx="7"/>
          </p:nvPr>
        </p:nvSpPr>
        <p:spPr>
          <a:xfrm>
            <a:off x="6040972" y="2748935"/>
            <a:ext cx="2936844" cy="15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Ahammed Reza Rahim</a:t>
            </a:r>
            <a:endParaRPr dirty="0"/>
          </a:p>
        </p:txBody>
      </p:sp>
      <p:sp>
        <p:nvSpPr>
          <p:cNvPr id="21778" name="Google Shape;21778;p68"/>
          <p:cNvSpPr txBox="1">
            <a:spLocks noGrp="1"/>
          </p:cNvSpPr>
          <p:nvPr>
            <p:ph type="subTitle" idx="8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dirty="0"/>
              <a:t>Designed UI wireframes and mockups, conducted user research, led usability testing, and worked on the seat selection process.</a:t>
            </a:r>
            <a:endParaRPr dirty="0"/>
          </a:p>
        </p:txBody>
      </p:sp>
      <p:sp>
        <p:nvSpPr>
          <p:cNvPr id="21779" name="Google Shape;21779;p68"/>
          <p:cNvSpPr txBox="1">
            <a:spLocks noGrp="1"/>
          </p:cNvSpPr>
          <p:nvPr>
            <p:ph type="title" idx="9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4" name="Google Shape;23624;p76"/>
          <p:cNvPicPr preferRelativeResize="0"/>
          <p:nvPr/>
        </p:nvPicPr>
        <p:blipFill rotWithShape="1">
          <a:blip r:embed="rId3">
            <a:alphaModFix/>
          </a:blip>
          <a:srcRect l="35367" r="-416"/>
          <a:stretch/>
        </p:blipFill>
        <p:spPr>
          <a:xfrm flipH="1">
            <a:off x="4125200" y="0"/>
            <a:ext cx="5018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5" name="Google Shape;23625;p76"/>
          <p:cNvSpPr/>
          <p:nvPr/>
        </p:nvSpPr>
        <p:spPr>
          <a:xfrm>
            <a:off x="451075" y="0"/>
            <a:ext cx="4811334" cy="514348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6" name="Google Shape;23626;p76"/>
          <p:cNvSpPr txBox="1">
            <a:spLocks noGrp="1"/>
          </p:cNvSpPr>
          <p:nvPr>
            <p:ph type="title"/>
          </p:nvPr>
        </p:nvSpPr>
        <p:spPr>
          <a:xfrm>
            <a:off x="364538" y="230817"/>
            <a:ext cx="38472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Hardware and Software Requirements</a:t>
            </a:r>
            <a:endParaRPr dirty="0"/>
          </a:p>
        </p:txBody>
      </p:sp>
      <p:sp>
        <p:nvSpPr>
          <p:cNvPr id="23628" name="Google Shape;23628;p76"/>
          <p:cNvSpPr txBox="1">
            <a:spLocks noGrp="1"/>
          </p:cNvSpPr>
          <p:nvPr>
            <p:ph type="subTitle" idx="4"/>
          </p:nvPr>
        </p:nvSpPr>
        <p:spPr>
          <a:xfrm>
            <a:off x="1655236" y="2792828"/>
            <a:ext cx="1855800" cy="2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23630" name="Google Shape;23630;p76"/>
          <p:cNvSpPr txBox="1">
            <a:spLocks noGrp="1"/>
          </p:cNvSpPr>
          <p:nvPr>
            <p:ph type="subTitle" idx="3"/>
          </p:nvPr>
        </p:nvSpPr>
        <p:spPr>
          <a:xfrm>
            <a:off x="1622029" y="2922528"/>
            <a:ext cx="3225330" cy="1674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Backend: </a:t>
            </a:r>
            <a:r>
              <a:rPr lang="en-US" dirty="0"/>
              <a:t>Laravel(PHP 7.4+)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Frontend: </a:t>
            </a:r>
            <a:r>
              <a:rPr lang="en-US" dirty="0"/>
              <a:t>JavaScript, HTML, CSS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Database: </a:t>
            </a:r>
            <a:r>
              <a:rPr lang="en-US" dirty="0"/>
              <a:t>XAMPP(Apache, MySQL)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Tools: </a:t>
            </a:r>
            <a:r>
              <a:rPr lang="en-US" dirty="0"/>
              <a:t>Composer, Git</a:t>
            </a:r>
          </a:p>
          <a:p>
            <a:pPr marL="0" lvl="0" indent="0"/>
            <a:endParaRPr lang="en-US" dirty="0"/>
          </a:p>
        </p:txBody>
      </p:sp>
      <p:grpSp>
        <p:nvGrpSpPr>
          <p:cNvPr id="23640" name="Google Shape;23640;p76"/>
          <p:cNvGrpSpPr/>
          <p:nvPr/>
        </p:nvGrpSpPr>
        <p:grpSpPr>
          <a:xfrm>
            <a:off x="567782" y="2748366"/>
            <a:ext cx="970747" cy="852871"/>
            <a:chOff x="782875" y="3324976"/>
            <a:chExt cx="970747" cy="852871"/>
          </a:xfrm>
        </p:grpSpPr>
        <p:sp>
          <p:nvSpPr>
            <p:cNvPr id="23641" name="Google Shape;23641;p76"/>
            <p:cNvSpPr/>
            <p:nvPr/>
          </p:nvSpPr>
          <p:spPr>
            <a:xfrm>
              <a:off x="782875" y="3324976"/>
              <a:ext cx="970747" cy="852871"/>
            </a:xfrm>
            <a:custGeom>
              <a:avLst/>
              <a:gdLst/>
              <a:ahLst/>
              <a:cxnLst/>
              <a:rect l="l" t="t" r="r" b="b"/>
              <a:pathLst>
                <a:path w="2079" h="1827" extrusionOk="0">
                  <a:moveTo>
                    <a:pt x="1037" y="0"/>
                  </a:moveTo>
                  <a:cubicBezTo>
                    <a:pt x="780" y="0"/>
                    <a:pt x="535" y="110"/>
                    <a:pt x="326" y="298"/>
                  </a:cubicBezTo>
                  <a:cubicBezTo>
                    <a:pt x="174" y="434"/>
                    <a:pt x="0" y="590"/>
                    <a:pt x="0" y="797"/>
                  </a:cubicBezTo>
                  <a:cubicBezTo>
                    <a:pt x="0" y="1003"/>
                    <a:pt x="136" y="1188"/>
                    <a:pt x="277" y="1328"/>
                  </a:cubicBezTo>
                  <a:cubicBezTo>
                    <a:pt x="525" y="1587"/>
                    <a:pt x="915" y="1827"/>
                    <a:pt x="1262" y="1827"/>
                  </a:cubicBezTo>
                  <a:cubicBezTo>
                    <a:pt x="1491" y="1827"/>
                    <a:pt x="1701" y="1722"/>
                    <a:pt x="1839" y="1448"/>
                  </a:cubicBezTo>
                  <a:cubicBezTo>
                    <a:pt x="2078" y="966"/>
                    <a:pt x="1975" y="364"/>
                    <a:pt x="1476" y="108"/>
                  </a:cubicBezTo>
                  <a:cubicBezTo>
                    <a:pt x="1329" y="34"/>
                    <a:pt x="1181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2" name="Google Shape;23642;p76"/>
            <p:cNvSpPr/>
            <p:nvPr/>
          </p:nvSpPr>
          <p:spPr>
            <a:xfrm>
              <a:off x="1384838" y="3655138"/>
              <a:ext cx="91825" cy="164400"/>
            </a:xfrm>
            <a:custGeom>
              <a:avLst/>
              <a:gdLst/>
              <a:ahLst/>
              <a:cxnLst/>
              <a:rect l="l" t="t" r="r" b="b"/>
              <a:pathLst>
                <a:path w="3673" h="6576" extrusionOk="0">
                  <a:moveTo>
                    <a:pt x="1" y="0"/>
                  </a:moveTo>
                  <a:cubicBezTo>
                    <a:pt x="1626" y="1565"/>
                    <a:pt x="2574" y="3777"/>
                    <a:pt x="2574" y="6019"/>
                  </a:cubicBezTo>
                  <a:cubicBezTo>
                    <a:pt x="2574" y="6320"/>
                    <a:pt x="2830" y="6575"/>
                    <a:pt x="3130" y="6575"/>
                  </a:cubicBezTo>
                  <a:cubicBezTo>
                    <a:pt x="3431" y="6575"/>
                    <a:pt x="3672" y="6320"/>
                    <a:pt x="3672" y="6019"/>
                  </a:cubicBezTo>
                  <a:cubicBezTo>
                    <a:pt x="3672" y="3927"/>
                    <a:pt x="2965" y="1866"/>
                    <a:pt x="1671" y="211"/>
                  </a:cubicBezTo>
                  <a:cubicBezTo>
                    <a:pt x="1566" y="76"/>
                    <a:pt x="1415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3" name="Google Shape;23643;p76"/>
            <p:cNvSpPr/>
            <p:nvPr/>
          </p:nvSpPr>
          <p:spPr>
            <a:xfrm>
              <a:off x="1143363" y="3814988"/>
              <a:ext cx="195250" cy="89175"/>
            </a:xfrm>
            <a:custGeom>
              <a:avLst/>
              <a:gdLst/>
              <a:ahLst/>
              <a:cxnLst/>
              <a:rect l="l" t="t" r="r" b="b"/>
              <a:pathLst>
                <a:path w="7810" h="3567" extrusionOk="0">
                  <a:moveTo>
                    <a:pt x="557" y="1"/>
                  </a:moveTo>
                  <a:cubicBezTo>
                    <a:pt x="286" y="1"/>
                    <a:pt x="151" y="46"/>
                    <a:pt x="1" y="106"/>
                  </a:cubicBezTo>
                  <a:cubicBezTo>
                    <a:pt x="106" y="994"/>
                    <a:pt x="512" y="1806"/>
                    <a:pt x="1159" y="2438"/>
                  </a:cubicBezTo>
                  <a:cubicBezTo>
                    <a:pt x="1896" y="3161"/>
                    <a:pt x="2874" y="3567"/>
                    <a:pt x="3897" y="3567"/>
                  </a:cubicBezTo>
                  <a:cubicBezTo>
                    <a:pt x="4936" y="3567"/>
                    <a:pt x="5914" y="3161"/>
                    <a:pt x="6651" y="2438"/>
                  </a:cubicBezTo>
                  <a:cubicBezTo>
                    <a:pt x="7298" y="1806"/>
                    <a:pt x="7704" y="994"/>
                    <a:pt x="7809" y="106"/>
                  </a:cubicBezTo>
                  <a:cubicBezTo>
                    <a:pt x="7644" y="46"/>
                    <a:pt x="7508" y="1"/>
                    <a:pt x="7238" y="1"/>
                  </a:cubicBezTo>
                  <a:cubicBezTo>
                    <a:pt x="6937" y="1"/>
                    <a:pt x="6816" y="46"/>
                    <a:pt x="6621" y="136"/>
                  </a:cubicBezTo>
                  <a:cubicBezTo>
                    <a:pt x="6335" y="257"/>
                    <a:pt x="6064" y="362"/>
                    <a:pt x="5567" y="362"/>
                  </a:cubicBezTo>
                  <a:cubicBezTo>
                    <a:pt x="5071" y="362"/>
                    <a:pt x="4800" y="257"/>
                    <a:pt x="4514" y="136"/>
                  </a:cubicBezTo>
                  <a:cubicBezTo>
                    <a:pt x="4334" y="46"/>
                    <a:pt x="4198" y="1"/>
                    <a:pt x="3897" y="1"/>
                  </a:cubicBezTo>
                  <a:cubicBezTo>
                    <a:pt x="3596" y="1"/>
                    <a:pt x="3476" y="46"/>
                    <a:pt x="3281" y="136"/>
                  </a:cubicBezTo>
                  <a:cubicBezTo>
                    <a:pt x="2995" y="257"/>
                    <a:pt x="2724" y="362"/>
                    <a:pt x="2227" y="362"/>
                  </a:cubicBezTo>
                  <a:cubicBezTo>
                    <a:pt x="1731" y="362"/>
                    <a:pt x="1460" y="257"/>
                    <a:pt x="1174" y="136"/>
                  </a:cubicBezTo>
                  <a:cubicBezTo>
                    <a:pt x="978" y="46"/>
                    <a:pt x="858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4" name="Google Shape;23644;p76"/>
            <p:cNvSpPr/>
            <p:nvPr/>
          </p:nvSpPr>
          <p:spPr>
            <a:xfrm>
              <a:off x="1059863" y="3516288"/>
              <a:ext cx="361875" cy="470250"/>
            </a:xfrm>
            <a:custGeom>
              <a:avLst/>
              <a:gdLst/>
              <a:ahLst/>
              <a:cxnLst/>
              <a:rect l="l" t="t" r="r" b="b"/>
              <a:pathLst>
                <a:path w="14475" h="18810" extrusionOk="0">
                  <a:moveTo>
                    <a:pt x="10578" y="10851"/>
                  </a:moveTo>
                  <a:cubicBezTo>
                    <a:pt x="11119" y="10851"/>
                    <a:pt x="11405" y="10971"/>
                    <a:pt x="11646" y="11076"/>
                  </a:cubicBezTo>
                  <a:cubicBezTo>
                    <a:pt x="11721" y="11106"/>
                    <a:pt x="11796" y="11136"/>
                    <a:pt x="11871" y="11167"/>
                  </a:cubicBezTo>
                  <a:cubicBezTo>
                    <a:pt x="12112" y="11227"/>
                    <a:pt x="12278" y="11452"/>
                    <a:pt x="12278" y="11708"/>
                  </a:cubicBezTo>
                  <a:cubicBezTo>
                    <a:pt x="12233" y="13017"/>
                    <a:pt x="11706" y="14251"/>
                    <a:pt x="10758" y="15184"/>
                  </a:cubicBezTo>
                  <a:cubicBezTo>
                    <a:pt x="9810" y="16102"/>
                    <a:pt x="8561" y="16613"/>
                    <a:pt x="7237" y="16613"/>
                  </a:cubicBezTo>
                  <a:cubicBezTo>
                    <a:pt x="5928" y="16613"/>
                    <a:pt x="4680" y="16102"/>
                    <a:pt x="3732" y="15184"/>
                  </a:cubicBezTo>
                  <a:cubicBezTo>
                    <a:pt x="2784" y="14251"/>
                    <a:pt x="2242" y="13017"/>
                    <a:pt x="2212" y="11708"/>
                  </a:cubicBezTo>
                  <a:cubicBezTo>
                    <a:pt x="2197" y="11452"/>
                    <a:pt x="2363" y="11227"/>
                    <a:pt x="2603" y="11167"/>
                  </a:cubicBezTo>
                  <a:cubicBezTo>
                    <a:pt x="2679" y="11136"/>
                    <a:pt x="2754" y="11106"/>
                    <a:pt x="2844" y="11076"/>
                  </a:cubicBezTo>
                  <a:cubicBezTo>
                    <a:pt x="3070" y="10971"/>
                    <a:pt x="3371" y="10851"/>
                    <a:pt x="3897" y="10851"/>
                  </a:cubicBezTo>
                  <a:cubicBezTo>
                    <a:pt x="4439" y="10851"/>
                    <a:pt x="4725" y="10971"/>
                    <a:pt x="4950" y="11076"/>
                  </a:cubicBezTo>
                  <a:cubicBezTo>
                    <a:pt x="5146" y="11151"/>
                    <a:pt x="5266" y="11212"/>
                    <a:pt x="5567" y="11212"/>
                  </a:cubicBezTo>
                  <a:cubicBezTo>
                    <a:pt x="5868" y="11212"/>
                    <a:pt x="5989" y="11151"/>
                    <a:pt x="6184" y="11076"/>
                  </a:cubicBezTo>
                  <a:cubicBezTo>
                    <a:pt x="6410" y="10971"/>
                    <a:pt x="6711" y="10851"/>
                    <a:pt x="7237" y="10851"/>
                  </a:cubicBezTo>
                  <a:cubicBezTo>
                    <a:pt x="7779" y="10851"/>
                    <a:pt x="8065" y="10971"/>
                    <a:pt x="8291" y="11076"/>
                  </a:cubicBezTo>
                  <a:cubicBezTo>
                    <a:pt x="8486" y="11151"/>
                    <a:pt x="8607" y="11212"/>
                    <a:pt x="8907" y="11212"/>
                  </a:cubicBezTo>
                  <a:cubicBezTo>
                    <a:pt x="9208" y="11212"/>
                    <a:pt x="9344" y="11151"/>
                    <a:pt x="9524" y="11076"/>
                  </a:cubicBezTo>
                  <a:cubicBezTo>
                    <a:pt x="9765" y="10971"/>
                    <a:pt x="10051" y="10851"/>
                    <a:pt x="10578" y="10851"/>
                  </a:cubicBezTo>
                  <a:close/>
                  <a:moveTo>
                    <a:pt x="1760" y="1"/>
                  </a:moveTo>
                  <a:cubicBezTo>
                    <a:pt x="1595" y="1"/>
                    <a:pt x="1435" y="74"/>
                    <a:pt x="1324" y="198"/>
                  </a:cubicBezTo>
                  <a:cubicBezTo>
                    <a:pt x="1219" y="349"/>
                    <a:pt x="1174" y="529"/>
                    <a:pt x="1219" y="710"/>
                  </a:cubicBezTo>
                  <a:lnTo>
                    <a:pt x="2754" y="5901"/>
                  </a:lnTo>
                  <a:cubicBezTo>
                    <a:pt x="1023" y="7270"/>
                    <a:pt x="0" y="9361"/>
                    <a:pt x="0" y="11573"/>
                  </a:cubicBezTo>
                  <a:cubicBezTo>
                    <a:pt x="0" y="15560"/>
                    <a:pt x="3250" y="18810"/>
                    <a:pt x="7237" y="18810"/>
                  </a:cubicBezTo>
                  <a:cubicBezTo>
                    <a:pt x="11225" y="18810"/>
                    <a:pt x="14474" y="15560"/>
                    <a:pt x="14474" y="11573"/>
                  </a:cubicBezTo>
                  <a:cubicBezTo>
                    <a:pt x="14474" y="9361"/>
                    <a:pt x="13451" y="7255"/>
                    <a:pt x="11706" y="5885"/>
                  </a:cubicBezTo>
                  <a:lnTo>
                    <a:pt x="12729" y="1778"/>
                  </a:lnTo>
                  <a:cubicBezTo>
                    <a:pt x="12774" y="1628"/>
                    <a:pt x="12744" y="1462"/>
                    <a:pt x="12654" y="1327"/>
                  </a:cubicBezTo>
                  <a:cubicBezTo>
                    <a:pt x="12564" y="1191"/>
                    <a:pt x="12413" y="1116"/>
                    <a:pt x="12263" y="1101"/>
                  </a:cubicBezTo>
                  <a:lnTo>
                    <a:pt x="1806" y="3"/>
                  </a:lnTo>
                  <a:cubicBezTo>
                    <a:pt x="1791" y="1"/>
                    <a:pt x="1775" y="1"/>
                    <a:pt x="1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627;p76">
            <a:extLst>
              <a:ext uri="{FF2B5EF4-FFF2-40B4-BE49-F238E27FC236}">
                <a16:creationId xmlns:a16="http://schemas.microsoft.com/office/drawing/2014/main" id="{54F55242-1B66-9008-6701-6B9CBC8239D5}"/>
              </a:ext>
            </a:extLst>
          </p:cNvPr>
          <p:cNvSpPr txBox="1">
            <a:spLocks/>
          </p:cNvSpPr>
          <p:nvPr/>
        </p:nvSpPr>
        <p:spPr>
          <a:xfrm>
            <a:off x="1624249" y="1795147"/>
            <a:ext cx="2707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PCs for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or physical server for hosting</a:t>
            </a:r>
          </a:p>
        </p:txBody>
      </p:sp>
      <p:sp>
        <p:nvSpPr>
          <p:cNvPr id="3" name="Google Shape;23629;p76">
            <a:extLst>
              <a:ext uri="{FF2B5EF4-FFF2-40B4-BE49-F238E27FC236}">
                <a16:creationId xmlns:a16="http://schemas.microsoft.com/office/drawing/2014/main" id="{C4ECEB8D-871F-5701-338C-FCAB7415F837}"/>
              </a:ext>
            </a:extLst>
          </p:cNvPr>
          <p:cNvSpPr txBox="1">
            <a:spLocks/>
          </p:cNvSpPr>
          <p:nvPr/>
        </p:nvSpPr>
        <p:spPr>
          <a:xfrm>
            <a:off x="1560743" y="1413651"/>
            <a:ext cx="18558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Hardware</a:t>
            </a:r>
          </a:p>
        </p:txBody>
      </p:sp>
      <p:grpSp>
        <p:nvGrpSpPr>
          <p:cNvPr id="4" name="Google Shape;23631;p76">
            <a:extLst>
              <a:ext uri="{FF2B5EF4-FFF2-40B4-BE49-F238E27FC236}">
                <a16:creationId xmlns:a16="http://schemas.microsoft.com/office/drawing/2014/main" id="{080EF8FF-AB74-84CB-A7D2-70FC8D3AEFAB}"/>
              </a:ext>
            </a:extLst>
          </p:cNvPr>
          <p:cNvGrpSpPr/>
          <p:nvPr/>
        </p:nvGrpSpPr>
        <p:grpSpPr>
          <a:xfrm>
            <a:off x="589993" y="1435476"/>
            <a:ext cx="970747" cy="852871"/>
            <a:chOff x="782875" y="1749501"/>
            <a:chExt cx="970747" cy="852871"/>
          </a:xfrm>
        </p:grpSpPr>
        <p:sp>
          <p:nvSpPr>
            <p:cNvPr id="5" name="Google Shape;23632;p76">
              <a:extLst>
                <a:ext uri="{FF2B5EF4-FFF2-40B4-BE49-F238E27FC236}">
                  <a16:creationId xmlns:a16="http://schemas.microsoft.com/office/drawing/2014/main" id="{AF3C6D56-B369-BEA5-D1E2-1E192A5C24B1}"/>
                </a:ext>
              </a:extLst>
            </p:cNvPr>
            <p:cNvSpPr/>
            <p:nvPr/>
          </p:nvSpPr>
          <p:spPr>
            <a:xfrm>
              <a:off x="782875" y="1749501"/>
              <a:ext cx="970747" cy="852871"/>
            </a:xfrm>
            <a:custGeom>
              <a:avLst/>
              <a:gdLst/>
              <a:ahLst/>
              <a:cxnLst/>
              <a:rect l="l" t="t" r="r" b="b"/>
              <a:pathLst>
                <a:path w="2079" h="1827" extrusionOk="0">
                  <a:moveTo>
                    <a:pt x="1037" y="0"/>
                  </a:moveTo>
                  <a:cubicBezTo>
                    <a:pt x="780" y="0"/>
                    <a:pt x="535" y="110"/>
                    <a:pt x="326" y="298"/>
                  </a:cubicBezTo>
                  <a:cubicBezTo>
                    <a:pt x="174" y="434"/>
                    <a:pt x="0" y="590"/>
                    <a:pt x="0" y="797"/>
                  </a:cubicBezTo>
                  <a:cubicBezTo>
                    <a:pt x="0" y="1003"/>
                    <a:pt x="136" y="1188"/>
                    <a:pt x="277" y="1328"/>
                  </a:cubicBezTo>
                  <a:cubicBezTo>
                    <a:pt x="525" y="1587"/>
                    <a:pt x="915" y="1827"/>
                    <a:pt x="1262" y="1827"/>
                  </a:cubicBezTo>
                  <a:cubicBezTo>
                    <a:pt x="1491" y="1827"/>
                    <a:pt x="1701" y="1722"/>
                    <a:pt x="1839" y="1448"/>
                  </a:cubicBezTo>
                  <a:cubicBezTo>
                    <a:pt x="2078" y="966"/>
                    <a:pt x="1975" y="364"/>
                    <a:pt x="1476" y="108"/>
                  </a:cubicBezTo>
                  <a:cubicBezTo>
                    <a:pt x="1329" y="34"/>
                    <a:pt x="1181" y="0"/>
                    <a:pt x="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633;p76">
              <a:extLst>
                <a:ext uri="{FF2B5EF4-FFF2-40B4-BE49-F238E27FC236}">
                  <a16:creationId xmlns:a16="http://schemas.microsoft.com/office/drawing/2014/main" id="{DBDA6005-1837-3F9C-20AE-FCEEC5FEC777}"/>
                </a:ext>
              </a:extLst>
            </p:cNvPr>
            <p:cNvSpPr/>
            <p:nvPr/>
          </p:nvSpPr>
          <p:spPr>
            <a:xfrm>
              <a:off x="1136963" y="2269588"/>
              <a:ext cx="81650" cy="141450"/>
            </a:xfrm>
            <a:custGeom>
              <a:avLst/>
              <a:gdLst/>
              <a:ahLst/>
              <a:cxnLst/>
              <a:rect l="l" t="t" r="r" b="b"/>
              <a:pathLst>
                <a:path w="3266" h="5658" extrusionOk="0">
                  <a:moveTo>
                    <a:pt x="1460" y="1"/>
                  </a:moveTo>
                  <a:lnTo>
                    <a:pt x="0" y="5658"/>
                  </a:lnTo>
                  <a:lnTo>
                    <a:pt x="3265" y="5658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634;p76">
              <a:extLst>
                <a:ext uri="{FF2B5EF4-FFF2-40B4-BE49-F238E27FC236}">
                  <a16:creationId xmlns:a16="http://schemas.microsoft.com/office/drawing/2014/main" id="{89A08345-AF25-B625-BAF4-D0FFCCC68B26}"/>
                </a:ext>
              </a:extLst>
            </p:cNvPr>
            <p:cNvSpPr/>
            <p:nvPr/>
          </p:nvSpPr>
          <p:spPr>
            <a:xfrm>
              <a:off x="1312988" y="2269588"/>
              <a:ext cx="81275" cy="141450"/>
            </a:xfrm>
            <a:custGeom>
              <a:avLst/>
              <a:gdLst/>
              <a:ahLst/>
              <a:cxnLst/>
              <a:rect l="l" t="t" r="r" b="b"/>
              <a:pathLst>
                <a:path w="3251" h="5658" extrusionOk="0">
                  <a:moveTo>
                    <a:pt x="1" y="1"/>
                  </a:moveTo>
                  <a:lnTo>
                    <a:pt x="1" y="5658"/>
                  </a:lnTo>
                  <a:lnTo>
                    <a:pt x="3251" y="5658"/>
                  </a:lnTo>
                  <a:lnTo>
                    <a:pt x="1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635;p76">
              <a:extLst>
                <a:ext uri="{FF2B5EF4-FFF2-40B4-BE49-F238E27FC236}">
                  <a16:creationId xmlns:a16="http://schemas.microsoft.com/office/drawing/2014/main" id="{069B9E44-3A50-365D-6B4F-00F6C4467209}"/>
                </a:ext>
              </a:extLst>
            </p:cNvPr>
            <p:cNvSpPr/>
            <p:nvPr/>
          </p:nvSpPr>
          <p:spPr>
            <a:xfrm>
              <a:off x="1246038" y="2269588"/>
              <a:ext cx="39150" cy="141450"/>
            </a:xfrm>
            <a:custGeom>
              <a:avLst/>
              <a:gdLst/>
              <a:ahLst/>
              <a:cxnLst/>
              <a:rect l="l" t="t" r="r" b="b"/>
              <a:pathLst>
                <a:path w="1566" h="5658" extrusionOk="0">
                  <a:moveTo>
                    <a:pt x="1" y="1"/>
                  </a:moveTo>
                  <a:lnTo>
                    <a:pt x="1" y="5658"/>
                  </a:lnTo>
                  <a:lnTo>
                    <a:pt x="1566" y="5658"/>
                  </a:lnTo>
                  <a:lnTo>
                    <a:pt x="1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636;p76">
              <a:extLst>
                <a:ext uri="{FF2B5EF4-FFF2-40B4-BE49-F238E27FC236}">
                  <a16:creationId xmlns:a16="http://schemas.microsoft.com/office/drawing/2014/main" id="{DDE493B6-4384-659A-E194-F427409F88DC}"/>
                </a:ext>
              </a:extLst>
            </p:cNvPr>
            <p:cNvSpPr/>
            <p:nvPr/>
          </p:nvSpPr>
          <p:spPr>
            <a:xfrm>
              <a:off x="1071888" y="2086413"/>
              <a:ext cx="146725" cy="155375"/>
            </a:xfrm>
            <a:custGeom>
              <a:avLst/>
              <a:gdLst/>
              <a:ahLst/>
              <a:cxnLst/>
              <a:rect l="l" t="t" r="r" b="b"/>
              <a:pathLst>
                <a:path w="5869" h="6215" extrusionOk="0">
                  <a:moveTo>
                    <a:pt x="1" y="0"/>
                  </a:moveTo>
                  <a:lnTo>
                    <a:pt x="3747" y="4860"/>
                  </a:lnTo>
                  <a:lnTo>
                    <a:pt x="4063" y="6214"/>
                  </a:lnTo>
                  <a:lnTo>
                    <a:pt x="5868" y="6214"/>
                  </a:lnTo>
                  <a:lnTo>
                    <a:pt x="5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637;p76">
              <a:extLst>
                <a:ext uri="{FF2B5EF4-FFF2-40B4-BE49-F238E27FC236}">
                  <a16:creationId xmlns:a16="http://schemas.microsoft.com/office/drawing/2014/main" id="{ECC3A7B9-C1E8-EBE3-D670-3D1C0978846D}"/>
                </a:ext>
              </a:extLst>
            </p:cNvPr>
            <p:cNvSpPr/>
            <p:nvPr/>
          </p:nvSpPr>
          <p:spPr>
            <a:xfrm>
              <a:off x="1246038" y="2086413"/>
              <a:ext cx="39150" cy="155375"/>
            </a:xfrm>
            <a:custGeom>
              <a:avLst/>
              <a:gdLst/>
              <a:ahLst/>
              <a:cxnLst/>
              <a:rect l="l" t="t" r="r" b="b"/>
              <a:pathLst>
                <a:path w="1566" h="6215" extrusionOk="0">
                  <a:moveTo>
                    <a:pt x="1" y="0"/>
                  </a:moveTo>
                  <a:lnTo>
                    <a:pt x="1" y="6214"/>
                  </a:lnTo>
                  <a:lnTo>
                    <a:pt x="1566" y="6214"/>
                  </a:lnTo>
                  <a:lnTo>
                    <a:pt x="15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638;p76">
              <a:extLst>
                <a:ext uri="{FF2B5EF4-FFF2-40B4-BE49-F238E27FC236}">
                  <a16:creationId xmlns:a16="http://schemas.microsoft.com/office/drawing/2014/main" id="{0B64FF95-AD61-36FB-88A6-993EF958EDF4}"/>
                </a:ext>
              </a:extLst>
            </p:cNvPr>
            <p:cNvSpPr/>
            <p:nvPr/>
          </p:nvSpPr>
          <p:spPr>
            <a:xfrm>
              <a:off x="1312988" y="2086413"/>
              <a:ext cx="151625" cy="155750"/>
            </a:xfrm>
            <a:custGeom>
              <a:avLst/>
              <a:gdLst/>
              <a:ahLst/>
              <a:cxnLst/>
              <a:rect l="l" t="t" r="r" b="b"/>
              <a:pathLst>
                <a:path w="6065" h="6230" extrusionOk="0">
                  <a:moveTo>
                    <a:pt x="2995" y="1084"/>
                  </a:moveTo>
                  <a:cubicBezTo>
                    <a:pt x="3025" y="1099"/>
                    <a:pt x="3070" y="1099"/>
                    <a:pt x="3100" y="1099"/>
                  </a:cubicBezTo>
                  <a:lnTo>
                    <a:pt x="4966" y="1099"/>
                  </a:lnTo>
                  <a:lnTo>
                    <a:pt x="4966" y="3401"/>
                  </a:lnTo>
                  <a:cubicBezTo>
                    <a:pt x="4966" y="3837"/>
                    <a:pt x="4740" y="4258"/>
                    <a:pt x="4349" y="4589"/>
                  </a:cubicBezTo>
                  <a:cubicBezTo>
                    <a:pt x="3928" y="4935"/>
                    <a:pt x="3356" y="5131"/>
                    <a:pt x="2754" y="5131"/>
                  </a:cubicBezTo>
                  <a:lnTo>
                    <a:pt x="2047" y="5131"/>
                  </a:lnTo>
                  <a:lnTo>
                    <a:pt x="2995" y="1084"/>
                  </a:lnTo>
                  <a:close/>
                  <a:moveTo>
                    <a:pt x="1" y="0"/>
                  </a:moveTo>
                  <a:lnTo>
                    <a:pt x="1" y="6214"/>
                  </a:lnTo>
                  <a:lnTo>
                    <a:pt x="2754" y="6229"/>
                  </a:lnTo>
                  <a:cubicBezTo>
                    <a:pt x="4575" y="6229"/>
                    <a:pt x="6064" y="4965"/>
                    <a:pt x="6064" y="3401"/>
                  </a:cubicBezTo>
                  <a:lnTo>
                    <a:pt x="6064" y="918"/>
                  </a:lnTo>
                  <a:cubicBezTo>
                    <a:pt x="6064" y="407"/>
                    <a:pt x="5613" y="0"/>
                    <a:pt x="5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639;p76">
              <a:extLst>
                <a:ext uri="{FF2B5EF4-FFF2-40B4-BE49-F238E27FC236}">
                  <a16:creationId xmlns:a16="http://schemas.microsoft.com/office/drawing/2014/main" id="{0193EF69-C3C7-36E4-C026-41B344BD7D58}"/>
                </a:ext>
              </a:extLst>
            </p:cNvPr>
            <p:cNvSpPr/>
            <p:nvPr/>
          </p:nvSpPr>
          <p:spPr>
            <a:xfrm>
              <a:off x="1136963" y="1940838"/>
              <a:ext cx="257300" cy="118150"/>
            </a:xfrm>
            <a:custGeom>
              <a:avLst/>
              <a:gdLst/>
              <a:ahLst/>
              <a:cxnLst/>
              <a:rect l="l" t="t" r="r" b="b"/>
              <a:pathLst>
                <a:path w="10292" h="4726" extrusionOk="0">
                  <a:moveTo>
                    <a:pt x="5146" y="1"/>
                  </a:moveTo>
                  <a:cubicBezTo>
                    <a:pt x="4589" y="1"/>
                    <a:pt x="4138" y="452"/>
                    <a:pt x="4138" y="1024"/>
                  </a:cubicBezTo>
                  <a:lnTo>
                    <a:pt x="4138" y="2453"/>
                  </a:lnTo>
                  <a:lnTo>
                    <a:pt x="0" y="4725"/>
                  </a:lnTo>
                  <a:lnTo>
                    <a:pt x="10292" y="4725"/>
                  </a:lnTo>
                  <a:lnTo>
                    <a:pt x="6154" y="2543"/>
                  </a:lnTo>
                  <a:lnTo>
                    <a:pt x="6154" y="1024"/>
                  </a:lnTo>
                  <a:cubicBezTo>
                    <a:pt x="6154" y="452"/>
                    <a:pt x="5703" y="1"/>
                    <a:pt x="5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4" name="Google Shape;21784;p69"/>
          <p:cNvSpPr/>
          <p:nvPr/>
        </p:nvSpPr>
        <p:spPr>
          <a:xfrm rot="-900010" flipH="1">
            <a:off x="5444426" y="2035125"/>
            <a:ext cx="2564969" cy="1941951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5" name="Google Shape;21785;p69"/>
          <p:cNvSpPr/>
          <p:nvPr/>
        </p:nvSpPr>
        <p:spPr>
          <a:xfrm rot="-9899990">
            <a:off x="3063076" y="1905800"/>
            <a:ext cx="2564969" cy="1941951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6" name="Google Shape;21786;p69"/>
          <p:cNvSpPr/>
          <p:nvPr/>
        </p:nvSpPr>
        <p:spPr>
          <a:xfrm rot="-900010" flipH="1">
            <a:off x="699301" y="2035125"/>
            <a:ext cx="2564969" cy="1941951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7" name="Google Shape;21787;p69"/>
          <p:cNvSpPr txBox="1">
            <a:spLocks noGrp="1"/>
          </p:cNvSpPr>
          <p:nvPr>
            <p:ph type="title"/>
          </p:nvPr>
        </p:nvSpPr>
        <p:spPr>
          <a:xfrm>
            <a:off x="682187" y="3835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Architecture</a:t>
            </a:r>
            <a:endParaRPr dirty="0"/>
          </a:p>
        </p:txBody>
      </p:sp>
      <p:sp>
        <p:nvSpPr>
          <p:cNvPr id="21788" name="Google Shape;21788;p69"/>
          <p:cNvSpPr txBox="1">
            <a:spLocks noGrp="1"/>
          </p:cNvSpPr>
          <p:nvPr>
            <p:ph type="subTitle" idx="3"/>
          </p:nvPr>
        </p:nvSpPr>
        <p:spPr>
          <a:xfrm>
            <a:off x="361035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21789" name="Google Shape;21789;p69"/>
          <p:cNvSpPr txBox="1">
            <a:spLocks noGrp="1"/>
          </p:cNvSpPr>
          <p:nvPr>
            <p:ph type="subTitle" idx="2"/>
          </p:nvPr>
        </p:nvSpPr>
        <p:spPr>
          <a:xfrm>
            <a:off x="121290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User Interface built with JavaScript and CSS.</a:t>
            </a:r>
            <a:endParaRPr dirty="0"/>
          </a:p>
        </p:txBody>
      </p:sp>
      <p:sp>
        <p:nvSpPr>
          <p:cNvPr id="21790" name="Google Shape;21790;p69"/>
          <p:cNvSpPr txBox="1">
            <a:spLocks noGrp="1"/>
          </p:cNvSpPr>
          <p:nvPr>
            <p:ph type="subTitle" idx="1"/>
          </p:nvPr>
        </p:nvSpPr>
        <p:spPr>
          <a:xfrm>
            <a:off x="12150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21791" name="Google Shape;21791;p69"/>
          <p:cNvSpPr txBox="1">
            <a:spLocks noGrp="1"/>
          </p:cNvSpPr>
          <p:nvPr>
            <p:ph type="subTitle" idx="4"/>
          </p:nvPr>
        </p:nvSpPr>
        <p:spPr>
          <a:xfrm>
            <a:off x="3608250" y="2758075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Laravel API connecting to the database.</a:t>
            </a:r>
            <a:endParaRPr dirty="0"/>
          </a:p>
        </p:txBody>
      </p:sp>
      <p:sp>
        <p:nvSpPr>
          <p:cNvPr id="21792" name="Google Shape;21792;p69"/>
          <p:cNvSpPr txBox="1">
            <a:spLocks noGrp="1"/>
          </p:cNvSpPr>
          <p:nvPr>
            <p:ph type="subTitle" idx="5"/>
          </p:nvPr>
        </p:nvSpPr>
        <p:spPr>
          <a:xfrm>
            <a:off x="6005700" y="2403338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Administrative Panel</a:t>
            </a:r>
            <a:endParaRPr dirty="0"/>
          </a:p>
        </p:txBody>
      </p:sp>
      <p:sp>
        <p:nvSpPr>
          <p:cNvPr id="21793" name="Google Shape;21793;p69"/>
          <p:cNvSpPr txBox="1">
            <a:spLocks noGrp="1"/>
          </p:cNvSpPr>
          <p:nvPr>
            <p:ph type="subTitle" idx="6"/>
          </p:nvPr>
        </p:nvSpPr>
        <p:spPr>
          <a:xfrm>
            <a:off x="5902887" y="3086278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For shop management.</a:t>
            </a:r>
            <a:endParaRPr dirty="0"/>
          </a:p>
        </p:txBody>
      </p:sp>
      <p:sp>
        <p:nvSpPr>
          <p:cNvPr id="21794" name="Google Shape;21794;p69"/>
          <p:cNvSpPr/>
          <p:nvPr/>
        </p:nvSpPr>
        <p:spPr>
          <a:xfrm rot="10800000" flipH="1">
            <a:off x="1717375" y="14779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5" name="Google Shape;21795;p69"/>
          <p:cNvSpPr/>
          <p:nvPr/>
        </p:nvSpPr>
        <p:spPr>
          <a:xfrm rot="10800000" flipH="1">
            <a:off x="4060200" y="14779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6" name="Google Shape;21796;p69"/>
          <p:cNvSpPr/>
          <p:nvPr/>
        </p:nvSpPr>
        <p:spPr>
          <a:xfrm rot="10800000" flipH="1">
            <a:off x="6455550" y="1477925"/>
            <a:ext cx="1023601" cy="8375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7" name="Google Shape;21797;p69"/>
          <p:cNvGrpSpPr/>
          <p:nvPr/>
        </p:nvGrpSpPr>
        <p:grpSpPr>
          <a:xfrm>
            <a:off x="1941538" y="1661575"/>
            <a:ext cx="470225" cy="470200"/>
            <a:chOff x="1941538" y="1661575"/>
            <a:chExt cx="470225" cy="470200"/>
          </a:xfrm>
        </p:grpSpPr>
        <p:sp>
          <p:nvSpPr>
            <p:cNvPr id="21798" name="Google Shape;21798;p69"/>
            <p:cNvSpPr/>
            <p:nvPr/>
          </p:nvSpPr>
          <p:spPr>
            <a:xfrm>
              <a:off x="2191313" y="1661575"/>
              <a:ext cx="42525" cy="143725"/>
            </a:xfrm>
            <a:custGeom>
              <a:avLst/>
              <a:gdLst/>
              <a:ahLst/>
              <a:cxnLst/>
              <a:rect l="l" t="t" r="r" b="b"/>
              <a:pathLst>
                <a:path w="1701" h="5749" extrusionOk="0">
                  <a:moveTo>
                    <a:pt x="1144" y="1"/>
                  </a:moveTo>
                  <a:cubicBezTo>
                    <a:pt x="843" y="1"/>
                    <a:pt x="602" y="242"/>
                    <a:pt x="602" y="542"/>
                  </a:cubicBezTo>
                  <a:cubicBezTo>
                    <a:pt x="602" y="753"/>
                    <a:pt x="542" y="813"/>
                    <a:pt x="407" y="994"/>
                  </a:cubicBezTo>
                  <a:cubicBezTo>
                    <a:pt x="241" y="1219"/>
                    <a:pt x="0" y="1520"/>
                    <a:pt x="0" y="2092"/>
                  </a:cubicBezTo>
                  <a:cubicBezTo>
                    <a:pt x="0" y="2664"/>
                    <a:pt x="241" y="2980"/>
                    <a:pt x="407" y="3206"/>
                  </a:cubicBezTo>
                  <a:cubicBezTo>
                    <a:pt x="542" y="3371"/>
                    <a:pt x="602" y="3446"/>
                    <a:pt x="602" y="3642"/>
                  </a:cubicBezTo>
                  <a:cubicBezTo>
                    <a:pt x="602" y="3852"/>
                    <a:pt x="542" y="3913"/>
                    <a:pt x="407" y="4078"/>
                  </a:cubicBezTo>
                  <a:cubicBezTo>
                    <a:pt x="241" y="4304"/>
                    <a:pt x="0" y="4620"/>
                    <a:pt x="0" y="5192"/>
                  </a:cubicBezTo>
                  <a:cubicBezTo>
                    <a:pt x="0" y="5492"/>
                    <a:pt x="256" y="5748"/>
                    <a:pt x="557" y="5748"/>
                  </a:cubicBezTo>
                  <a:cubicBezTo>
                    <a:pt x="858" y="5748"/>
                    <a:pt x="1114" y="5492"/>
                    <a:pt x="1114" y="5192"/>
                  </a:cubicBezTo>
                  <a:cubicBezTo>
                    <a:pt x="1114" y="4996"/>
                    <a:pt x="1159" y="4921"/>
                    <a:pt x="1294" y="4755"/>
                  </a:cubicBezTo>
                  <a:cubicBezTo>
                    <a:pt x="1460" y="4530"/>
                    <a:pt x="1701" y="4214"/>
                    <a:pt x="1701" y="3642"/>
                  </a:cubicBezTo>
                  <a:cubicBezTo>
                    <a:pt x="1701" y="3070"/>
                    <a:pt x="1460" y="2754"/>
                    <a:pt x="1294" y="2528"/>
                  </a:cubicBezTo>
                  <a:cubicBezTo>
                    <a:pt x="1159" y="2363"/>
                    <a:pt x="1114" y="2303"/>
                    <a:pt x="1114" y="2092"/>
                  </a:cubicBezTo>
                  <a:cubicBezTo>
                    <a:pt x="1114" y="1897"/>
                    <a:pt x="1159" y="1821"/>
                    <a:pt x="1294" y="1656"/>
                  </a:cubicBezTo>
                  <a:cubicBezTo>
                    <a:pt x="1460" y="1430"/>
                    <a:pt x="1701" y="1114"/>
                    <a:pt x="1701" y="542"/>
                  </a:cubicBezTo>
                  <a:cubicBezTo>
                    <a:pt x="1701" y="242"/>
                    <a:pt x="1460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9" name="Google Shape;21799;p69"/>
            <p:cNvSpPr/>
            <p:nvPr/>
          </p:nvSpPr>
          <p:spPr>
            <a:xfrm>
              <a:off x="2136013" y="1661575"/>
              <a:ext cx="42525" cy="143725"/>
            </a:xfrm>
            <a:custGeom>
              <a:avLst/>
              <a:gdLst/>
              <a:ahLst/>
              <a:cxnLst/>
              <a:rect l="l" t="t" r="r" b="b"/>
              <a:pathLst>
                <a:path w="1701" h="5749" extrusionOk="0">
                  <a:moveTo>
                    <a:pt x="1144" y="1"/>
                  </a:moveTo>
                  <a:cubicBezTo>
                    <a:pt x="843" y="1"/>
                    <a:pt x="602" y="242"/>
                    <a:pt x="602" y="542"/>
                  </a:cubicBezTo>
                  <a:cubicBezTo>
                    <a:pt x="602" y="753"/>
                    <a:pt x="542" y="813"/>
                    <a:pt x="422" y="994"/>
                  </a:cubicBezTo>
                  <a:cubicBezTo>
                    <a:pt x="241" y="1219"/>
                    <a:pt x="1" y="1520"/>
                    <a:pt x="1" y="2092"/>
                  </a:cubicBezTo>
                  <a:cubicBezTo>
                    <a:pt x="1" y="2664"/>
                    <a:pt x="241" y="2980"/>
                    <a:pt x="422" y="3206"/>
                  </a:cubicBezTo>
                  <a:cubicBezTo>
                    <a:pt x="542" y="3371"/>
                    <a:pt x="602" y="3446"/>
                    <a:pt x="602" y="3642"/>
                  </a:cubicBezTo>
                  <a:cubicBezTo>
                    <a:pt x="602" y="3852"/>
                    <a:pt x="542" y="3913"/>
                    <a:pt x="422" y="4078"/>
                  </a:cubicBezTo>
                  <a:cubicBezTo>
                    <a:pt x="241" y="4304"/>
                    <a:pt x="1" y="4620"/>
                    <a:pt x="1" y="5192"/>
                  </a:cubicBezTo>
                  <a:cubicBezTo>
                    <a:pt x="1" y="5492"/>
                    <a:pt x="256" y="5748"/>
                    <a:pt x="557" y="5748"/>
                  </a:cubicBezTo>
                  <a:cubicBezTo>
                    <a:pt x="858" y="5748"/>
                    <a:pt x="1114" y="5492"/>
                    <a:pt x="1114" y="5192"/>
                  </a:cubicBezTo>
                  <a:cubicBezTo>
                    <a:pt x="1114" y="4996"/>
                    <a:pt x="1159" y="4921"/>
                    <a:pt x="1295" y="4755"/>
                  </a:cubicBezTo>
                  <a:cubicBezTo>
                    <a:pt x="1460" y="4530"/>
                    <a:pt x="1701" y="4214"/>
                    <a:pt x="1701" y="3642"/>
                  </a:cubicBezTo>
                  <a:cubicBezTo>
                    <a:pt x="1701" y="3070"/>
                    <a:pt x="1460" y="2754"/>
                    <a:pt x="1295" y="2528"/>
                  </a:cubicBezTo>
                  <a:cubicBezTo>
                    <a:pt x="1159" y="2363"/>
                    <a:pt x="1114" y="2303"/>
                    <a:pt x="1114" y="2092"/>
                  </a:cubicBezTo>
                  <a:cubicBezTo>
                    <a:pt x="1114" y="1897"/>
                    <a:pt x="1159" y="1821"/>
                    <a:pt x="1295" y="1656"/>
                  </a:cubicBezTo>
                  <a:cubicBezTo>
                    <a:pt x="1460" y="1430"/>
                    <a:pt x="1701" y="1114"/>
                    <a:pt x="1701" y="542"/>
                  </a:cubicBezTo>
                  <a:cubicBezTo>
                    <a:pt x="1701" y="242"/>
                    <a:pt x="1460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0" name="Google Shape;21800;p69"/>
            <p:cNvSpPr/>
            <p:nvPr/>
          </p:nvSpPr>
          <p:spPr>
            <a:xfrm>
              <a:off x="2081088" y="1661575"/>
              <a:ext cx="42175" cy="143725"/>
            </a:xfrm>
            <a:custGeom>
              <a:avLst/>
              <a:gdLst/>
              <a:ahLst/>
              <a:cxnLst/>
              <a:rect l="l" t="t" r="r" b="b"/>
              <a:pathLst>
                <a:path w="1687" h="5749" extrusionOk="0">
                  <a:moveTo>
                    <a:pt x="1129" y="1"/>
                  </a:moveTo>
                  <a:cubicBezTo>
                    <a:pt x="828" y="1"/>
                    <a:pt x="588" y="242"/>
                    <a:pt x="588" y="542"/>
                  </a:cubicBezTo>
                  <a:cubicBezTo>
                    <a:pt x="588" y="753"/>
                    <a:pt x="528" y="813"/>
                    <a:pt x="407" y="994"/>
                  </a:cubicBezTo>
                  <a:cubicBezTo>
                    <a:pt x="227" y="1219"/>
                    <a:pt x="1" y="1520"/>
                    <a:pt x="1" y="2092"/>
                  </a:cubicBezTo>
                  <a:cubicBezTo>
                    <a:pt x="1" y="2664"/>
                    <a:pt x="227" y="2980"/>
                    <a:pt x="407" y="3206"/>
                  </a:cubicBezTo>
                  <a:cubicBezTo>
                    <a:pt x="528" y="3371"/>
                    <a:pt x="588" y="3446"/>
                    <a:pt x="588" y="3642"/>
                  </a:cubicBezTo>
                  <a:cubicBezTo>
                    <a:pt x="588" y="3852"/>
                    <a:pt x="528" y="3913"/>
                    <a:pt x="407" y="4078"/>
                  </a:cubicBezTo>
                  <a:cubicBezTo>
                    <a:pt x="227" y="4304"/>
                    <a:pt x="1" y="4620"/>
                    <a:pt x="1" y="5192"/>
                  </a:cubicBezTo>
                  <a:cubicBezTo>
                    <a:pt x="1" y="5492"/>
                    <a:pt x="242" y="5748"/>
                    <a:pt x="543" y="5748"/>
                  </a:cubicBezTo>
                  <a:cubicBezTo>
                    <a:pt x="859" y="5748"/>
                    <a:pt x="1099" y="5492"/>
                    <a:pt x="1099" y="5192"/>
                  </a:cubicBezTo>
                  <a:cubicBezTo>
                    <a:pt x="1099" y="4996"/>
                    <a:pt x="1159" y="4921"/>
                    <a:pt x="1280" y="4755"/>
                  </a:cubicBezTo>
                  <a:cubicBezTo>
                    <a:pt x="1460" y="4530"/>
                    <a:pt x="1686" y="4214"/>
                    <a:pt x="1686" y="3642"/>
                  </a:cubicBezTo>
                  <a:cubicBezTo>
                    <a:pt x="1686" y="3070"/>
                    <a:pt x="1460" y="2754"/>
                    <a:pt x="1280" y="2528"/>
                  </a:cubicBezTo>
                  <a:cubicBezTo>
                    <a:pt x="1159" y="2363"/>
                    <a:pt x="1099" y="2303"/>
                    <a:pt x="1099" y="2092"/>
                  </a:cubicBezTo>
                  <a:cubicBezTo>
                    <a:pt x="1099" y="1897"/>
                    <a:pt x="1159" y="1821"/>
                    <a:pt x="1280" y="1656"/>
                  </a:cubicBezTo>
                  <a:cubicBezTo>
                    <a:pt x="1460" y="1430"/>
                    <a:pt x="1686" y="1114"/>
                    <a:pt x="1686" y="542"/>
                  </a:cubicBezTo>
                  <a:cubicBezTo>
                    <a:pt x="1686" y="242"/>
                    <a:pt x="1445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1" name="Google Shape;21801;p69"/>
            <p:cNvSpPr/>
            <p:nvPr/>
          </p:nvSpPr>
          <p:spPr>
            <a:xfrm>
              <a:off x="2025813" y="1661575"/>
              <a:ext cx="42150" cy="143725"/>
            </a:xfrm>
            <a:custGeom>
              <a:avLst/>
              <a:gdLst/>
              <a:ahLst/>
              <a:cxnLst/>
              <a:rect l="l" t="t" r="r" b="b"/>
              <a:pathLst>
                <a:path w="1686" h="5749" extrusionOk="0">
                  <a:moveTo>
                    <a:pt x="1129" y="1"/>
                  </a:moveTo>
                  <a:cubicBezTo>
                    <a:pt x="828" y="1"/>
                    <a:pt x="587" y="242"/>
                    <a:pt x="587" y="542"/>
                  </a:cubicBezTo>
                  <a:cubicBezTo>
                    <a:pt x="587" y="753"/>
                    <a:pt x="527" y="813"/>
                    <a:pt x="406" y="994"/>
                  </a:cubicBezTo>
                  <a:cubicBezTo>
                    <a:pt x="226" y="1219"/>
                    <a:pt x="0" y="1520"/>
                    <a:pt x="0" y="2092"/>
                  </a:cubicBezTo>
                  <a:cubicBezTo>
                    <a:pt x="0" y="2664"/>
                    <a:pt x="226" y="2980"/>
                    <a:pt x="406" y="3206"/>
                  </a:cubicBezTo>
                  <a:cubicBezTo>
                    <a:pt x="527" y="3371"/>
                    <a:pt x="587" y="3446"/>
                    <a:pt x="587" y="3642"/>
                  </a:cubicBezTo>
                  <a:cubicBezTo>
                    <a:pt x="587" y="3852"/>
                    <a:pt x="527" y="3913"/>
                    <a:pt x="406" y="4078"/>
                  </a:cubicBezTo>
                  <a:cubicBezTo>
                    <a:pt x="226" y="4304"/>
                    <a:pt x="0" y="4620"/>
                    <a:pt x="0" y="5192"/>
                  </a:cubicBezTo>
                  <a:cubicBezTo>
                    <a:pt x="0" y="5492"/>
                    <a:pt x="241" y="5748"/>
                    <a:pt x="542" y="5748"/>
                  </a:cubicBezTo>
                  <a:cubicBezTo>
                    <a:pt x="858" y="5748"/>
                    <a:pt x="1099" y="5492"/>
                    <a:pt x="1099" y="5192"/>
                  </a:cubicBezTo>
                  <a:cubicBezTo>
                    <a:pt x="1099" y="4996"/>
                    <a:pt x="1159" y="4921"/>
                    <a:pt x="1279" y="4755"/>
                  </a:cubicBezTo>
                  <a:cubicBezTo>
                    <a:pt x="1460" y="4530"/>
                    <a:pt x="1685" y="4214"/>
                    <a:pt x="1685" y="3642"/>
                  </a:cubicBezTo>
                  <a:cubicBezTo>
                    <a:pt x="1685" y="3070"/>
                    <a:pt x="1460" y="2754"/>
                    <a:pt x="1279" y="2528"/>
                  </a:cubicBezTo>
                  <a:cubicBezTo>
                    <a:pt x="1159" y="2363"/>
                    <a:pt x="1099" y="2303"/>
                    <a:pt x="1099" y="2092"/>
                  </a:cubicBezTo>
                  <a:cubicBezTo>
                    <a:pt x="1099" y="1897"/>
                    <a:pt x="1159" y="1821"/>
                    <a:pt x="1279" y="1656"/>
                  </a:cubicBezTo>
                  <a:cubicBezTo>
                    <a:pt x="1460" y="1430"/>
                    <a:pt x="1685" y="1114"/>
                    <a:pt x="1685" y="542"/>
                  </a:cubicBezTo>
                  <a:cubicBezTo>
                    <a:pt x="1685" y="242"/>
                    <a:pt x="1445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2" name="Google Shape;21802;p69"/>
            <p:cNvSpPr/>
            <p:nvPr/>
          </p:nvSpPr>
          <p:spPr>
            <a:xfrm>
              <a:off x="2025438" y="1953100"/>
              <a:ext cx="209150" cy="95550"/>
            </a:xfrm>
            <a:custGeom>
              <a:avLst/>
              <a:gdLst/>
              <a:ahLst/>
              <a:cxnLst/>
              <a:rect l="l" t="t" r="r" b="b"/>
              <a:pathLst>
                <a:path w="8366" h="3822" extrusionOk="0">
                  <a:moveTo>
                    <a:pt x="0" y="0"/>
                  </a:moveTo>
                  <a:cubicBezTo>
                    <a:pt x="105" y="798"/>
                    <a:pt x="482" y="1535"/>
                    <a:pt x="1038" y="2122"/>
                  </a:cubicBezTo>
                  <a:lnTo>
                    <a:pt x="2708" y="3822"/>
                  </a:lnTo>
                  <a:lnTo>
                    <a:pt x="5657" y="3822"/>
                  </a:lnTo>
                  <a:lnTo>
                    <a:pt x="7327" y="2122"/>
                  </a:lnTo>
                  <a:cubicBezTo>
                    <a:pt x="7899" y="1535"/>
                    <a:pt x="8260" y="798"/>
                    <a:pt x="8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3" name="Google Shape;21803;p69"/>
            <p:cNvSpPr/>
            <p:nvPr/>
          </p:nvSpPr>
          <p:spPr>
            <a:xfrm>
              <a:off x="1941538" y="1847025"/>
              <a:ext cx="470225" cy="284750"/>
            </a:xfrm>
            <a:custGeom>
              <a:avLst/>
              <a:gdLst/>
              <a:ahLst/>
              <a:cxnLst/>
              <a:rect l="l" t="t" r="r" b="b"/>
              <a:pathLst>
                <a:path w="18809" h="11390" extrusionOk="0">
                  <a:moveTo>
                    <a:pt x="15784" y="2994"/>
                  </a:moveTo>
                  <a:cubicBezTo>
                    <a:pt x="16837" y="2994"/>
                    <a:pt x="17695" y="3852"/>
                    <a:pt x="17695" y="4905"/>
                  </a:cubicBezTo>
                  <a:cubicBezTo>
                    <a:pt x="17695" y="5973"/>
                    <a:pt x="16837" y="6831"/>
                    <a:pt x="15784" y="6831"/>
                  </a:cubicBezTo>
                  <a:lnTo>
                    <a:pt x="14355" y="6831"/>
                  </a:lnTo>
                  <a:cubicBezTo>
                    <a:pt x="14836" y="5868"/>
                    <a:pt x="15077" y="4800"/>
                    <a:pt x="15077" y="3687"/>
                  </a:cubicBezTo>
                  <a:lnTo>
                    <a:pt x="15077" y="2994"/>
                  </a:lnTo>
                  <a:close/>
                  <a:moveTo>
                    <a:pt x="12323" y="3145"/>
                  </a:moveTo>
                  <a:cubicBezTo>
                    <a:pt x="12624" y="3145"/>
                    <a:pt x="12880" y="3386"/>
                    <a:pt x="12880" y="3687"/>
                  </a:cubicBezTo>
                  <a:cubicBezTo>
                    <a:pt x="12880" y="4980"/>
                    <a:pt x="12369" y="6214"/>
                    <a:pt x="11466" y="7132"/>
                  </a:cubicBezTo>
                  <a:lnTo>
                    <a:pt x="9630" y="9013"/>
                  </a:lnTo>
                  <a:cubicBezTo>
                    <a:pt x="9540" y="9118"/>
                    <a:pt x="9390" y="9178"/>
                    <a:pt x="9239" y="9178"/>
                  </a:cubicBezTo>
                  <a:lnTo>
                    <a:pt x="5839" y="9178"/>
                  </a:lnTo>
                  <a:cubicBezTo>
                    <a:pt x="5688" y="9178"/>
                    <a:pt x="5553" y="9118"/>
                    <a:pt x="5448" y="9013"/>
                  </a:cubicBezTo>
                  <a:lnTo>
                    <a:pt x="3612" y="7132"/>
                  </a:lnTo>
                  <a:cubicBezTo>
                    <a:pt x="2709" y="6214"/>
                    <a:pt x="2213" y="4980"/>
                    <a:pt x="2213" y="3687"/>
                  </a:cubicBezTo>
                  <a:cubicBezTo>
                    <a:pt x="2213" y="3551"/>
                    <a:pt x="2273" y="3401"/>
                    <a:pt x="2363" y="3295"/>
                  </a:cubicBezTo>
                  <a:cubicBezTo>
                    <a:pt x="2468" y="3190"/>
                    <a:pt x="2619" y="3145"/>
                    <a:pt x="2754" y="3145"/>
                  </a:cubicBezTo>
                  <a:close/>
                  <a:moveTo>
                    <a:pt x="558" y="0"/>
                  </a:moveTo>
                  <a:cubicBezTo>
                    <a:pt x="242" y="0"/>
                    <a:pt x="1" y="241"/>
                    <a:pt x="1" y="542"/>
                  </a:cubicBezTo>
                  <a:lnTo>
                    <a:pt x="1" y="3687"/>
                  </a:lnTo>
                  <a:cubicBezTo>
                    <a:pt x="1" y="5567"/>
                    <a:pt x="723" y="7343"/>
                    <a:pt x="2032" y="8682"/>
                  </a:cubicBezTo>
                  <a:lnTo>
                    <a:pt x="4123" y="10818"/>
                  </a:lnTo>
                  <a:cubicBezTo>
                    <a:pt x="4485" y="11179"/>
                    <a:pt x="4966" y="11390"/>
                    <a:pt x="5463" y="11390"/>
                  </a:cubicBezTo>
                  <a:lnTo>
                    <a:pt x="9630" y="11390"/>
                  </a:lnTo>
                  <a:cubicBezTo>
                    <a:pt x="10127" y="11390"/>
                    <a:pt x="10608" y="11179"/>
                    <a:pt x="10954" y="10818"/>
                  </a:cubicBezTo>
                  <a:lnTo>
                    <a:pt x="13046" y="8682"/>
                  </a:lnTo>
                  <a:cubicBezTo>
                    <a:pt x="13286" y="8441"/>
                    <a:pt x="13497" y="8200"/>
                    <a:pt x="13678" y="7929"/>
                  </a:cubicBezTo>
                  <a:lnTo>
                    <a:pt x="15784" y="7929"/>
                  </a:lnTo>
                  <a:cubicBezTo>
                    <a:pt x="17439" y="7929"/>
                    <a:pt x="18808" y="6575"/>
                    <a:pt x="18808" y="4905"/>
                  </a:cubicBezTo>
                  <a:cubicBezTo>
                    <a:pt x="18808" y="3235"/>
                    <a:pt x="17439" y="1881"/>
                    <a:pt x="15784" y="1881"/>
                  </a:cubicBezTo>
                  <a:lnTo>
                    <a:pt x="15077" y="1881"/>
                  </a:lnTo>
                  <a:lnTo>
                    <a:pt x="15077" y="542"/>
                  </a:lnTo>
                  <a:cubicBezTo>
                    <a:pt x="15077" y="241"/>
                    <a:pt x="14836" y="0"/>
                    <a:pt x="14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4" name="Google Shape;21804;p69"/>
          <p:cNvGrpSpPr/>
          <p:nvPr/>
        </p:nvGrpSpPr>
        <p:grpSpPr>
          <a:xfrm>
            <a:off x="4299275" y="1661575"/>
            <a:ext cx="469825" cy="470200"/>
            <a:chOff x="4299275" y="1661575"/>
            <a:chExt cx="469825" cy="470200"/>
          </a:xfrm>
        </p:grpSpPr>
        <p:sp>
          <p:nvSpPr>
            <p:cNvPr id="21805" name="Google Shape;21805;p69"/>
            <p:cNvSpPr/>
            <p:nvPr/>
          </p:nvSpPr>
          <p:spPr>
            <a:xfrm>
              <a:off x="4334250" y="1661575"/>
              <a:ext cx="306575" cy="68125"/>
            </a:xfrm>
            <a:custGeom>
              <a:avLst/>
              <a:gdLst/>
              <a:ahLst/>
              <a:cxnLst/>
              <a:rect l="l" t="t" r="r" b="b"/>
              <a:pathLst>
                <a:path w="12263" h="2725" extrusionOk="0">
                  <a:moveTo>
                    <a:pt x="3220" y="1"/>
                  </a:moveTo>
                  <a:cubicBezTo>
                    <a:pt x="2393" y="1"/>
                    <a:pt x="1611" y="226"/>
                    <a:pt x="1024" y="633"/>
                  </a:cubicBezTo>
                  <a:cubicBezTo>
                    <a:pt x="377" y="1084"/>
                    <a:pt x="1" y="1731"/>
                    <a:pt x="1" y="2393"/>
                  </a:cubicBezTo>
                  <a:lnTo>
                    <a:pt x="1" y="2724"/>
                  </a:lnTo>
                  <a:lnTo>
                    <a:pt x="12263" y="2724"/>
                  </a:lnTo>
                  <a:cubicBezTo>
                    <a:pt x="12233" y="2574"/>
                    <a:pt x="12203" y="2423"/>
                    <a:pt x="12158" y="2288"/>
                  </a:cubicBezTo>
                  <a:cubicBezTo>
                    <a:pt x="12158" y="2243"/>
                    <a:pt x="12143" y="2212"/>
                    <a:pt x="12128" y="2182"/>
                  </a:cubicBezTo>
                  <a:cubicBezTo>
                    <a:pt x="11947" y="1656"/>
                    <a:pt x="11616" y="1189"/>
                    <a:pt x="11180" y="858"/>
                  </a:cubicBezTo>
                  <a:cubicBezTo>
                    <a:pt x="10682" y="494"/>
                    <a:pt x="10096" y="300"/>
                    <a:pt x="9504" y="300"/>
                  </a:cubicBezTo>
                  <a:cubicBezTo>
                    <a:pt x="9289" y="300"/>
                    <a:pt x="9074" y="325"/>
                    <a:pt x="8863" y="377"/>
                  </a:cubicBezTo>
                  <a:cubicBezTo>
                    <a:pt x="8396" y="121"/>
                    <a:pt x="7900" y="1"/>
                    <a:pt x="7373" y="1"/>
                  </a:cubicBezTo>
                  <a:cubicBezTo>
                    <a:pt x="6666" y="1"/>
                    <a:pt x="5989" y="242"/>
                    <a:pt x="5447" y="663"/>
                  </a:cubicBezTo>
                  <a:cubicBezTo>
                    <a:pt x="4860" y="242"/>
                    <a:pt x="4063" y="1"/>
                    <a:pt x="3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6" name="Google Shape;21806;p69"/>
            <p:cNvSpPr/>
            <p:nvPr/>
          </p:nvSpPr>
          <p:spPr>
            <a:xfrm>
              <a:off x="4299275" y="1757125"/>
              <a:ext cx="469825" cy="374650"/>
            </a:xfrm>
            <a:custGeom>
              <a:avLst/>
              <a:gdLst/>
              <a:ahLst/>
              <a:cxnLst/>
              <a:rect l="l" t="t" r="r" b="b"/>
              <a:pathLst>
                <a:path w="18793" h="14986" extrusionOk="0">
                  <a:moveTo>
                    <a:pt x="17333" y="4710"/>
                  </a:moveTo>
                  <a:cubicBezTo>
                    <a:pt x="17574" y="5131"/>
                    <a:pt x="17694" y="5597"/>
                    <a:pt x="17694" y="6094"/>
                  </a:cubicBezTo>
                  <a:cubicBezTo>
                    <a:pt x="17694" y="7629"/>
                    <a:pt x="16476" y="8892"/>
                    <a:pt x="14956" y="8953"/>
                  </a:cubicBezTo>
                  <a:cubicBezTo>
                    <a:pt x="15031" y="8546"/>
                    <a:pt x="15076" y="8125"/>
                    <a:pt x="15076" y="7689"/>
                  </a:cubicBezTo>
                  <a:lnTo>
                    <a:pt x="15076" y="4710"/>
                  </a:lnTo>
                  <a:close/>
                  <a:moveTo>
                    <a:pt x="12323" y="2122"/>
                  </a:moveTo>
                  <a:cubicBezTo>
                    <a:pt x="12624" y="2122"/>
                    <a:pt x="12865" y="2378"/>
                    <a:pt x="12865" y="2679"/>
                  </a:cubicBezTo>
                  <a:lnTo>
                    <a:pt x="12865" y="7298"/>
                  </a:lnTo>
                  <a:cubicBezTo>
                    <a:pt x="12865" y="8592"/>
                    <a:pt x="12368" y="9810"/>
                    <a:pt x="11465" y="10728"/>
                  </a:cubicBezTo>
                  <a:lnTo>
                    <a:pt x="9645" y="12609"/>
                  </a:lnTo>
                  <a:cubicBezTo>
                    <a:pt x="9539" y="12714"/>
                    <a:pt x="9389" y="12774"/>
                    <a:pt x="9239" y="12774"/>
                  </a:cubicBezTo>
                  <a:lnTo>
                    <a:pt x="5838" y="12774"/>
                  </a:lnTo>
                  <a:cubicBezTo>
                    <a:pt x="5688" y="12774"/>
                    <a:pt x="5552" y="12714"/>
                    <a:pt x="5447" y="12609"/>
                  </a:cubicBezTo>
                  <a:lnTo>
                    <a:pt x="3611" y="10728"/>
                  </a:lnTo>
                  <a:cubicBezTo>
                    <a:pt x="2709" y="9810"/>
                    <a:pt x="2212" y="8592"/>
                    <a:pt x="2212" y="7298"/>
                  </a:cubicBezTo>
                  <a:lnTo>
                    <a:pt x="2212" y="2679"/>
                  </a:lnTo>
                  <a:cubicBezTo>
                    <a:pt x="2212" y="2378"/>
                    <a:pt x="2468" y="2122"/>
                    <a:pt x="2769" y="2122"/>
                  </a:cubicBezTo>
                  <a:close/>
                  <a:moveTo>
                    <a:pt x="557" y="0"/>
                  </a:moveTo>
                  <a:cubicBezTo>
                    <a:pt x="256" y="0"/>
                    <a:pt x="0" y="241"/>
                    <a:pt x="0" y="527"/>
                  </a:cubicBezTo>
                  <a:lnTo>
                    <a:pt x="0" y="7689"/>
                  </a:lnTo>
                  <a:cubicBezTo>
                    <a:pt x="0" y="9464"/>
                    <a:pt x="723" y="11149"/>
                    <a:pt x="2032" y="12413"/>
                  </a:cubicBezTo>
                  <a:lnTo>
                    <a:pt x="4138" y="14444"/>
                  </a:lnTo>
                  <a:cubicBezTo>
                    <a:pt x="4484" y="14790"/>
                    <a:pt x="4966" y="14986"/>
                    <a:pt x="5462" y="14986"/>
                  </a:cubicBezTo>
                  <a:lnTo>
                    <a:pt x="9630" y="14986"/>
                  </a:lnTo>
                  <a:cubicBezTo>
                    <a:pt x="10126" y="14986"/>
                    <a:pt x="10608" y="14790"/>
                    <a:pt x="10954" y="14444"/>
                  </a:cubicBezTo>
                  <a:lnTo>
                    <a:pt x="13045" y="12413"/>
                  </a:lnTo>
                  <a:cubicBezTo>
                    <a:pt x="13752" y="11736"/>
                    <a:pt x="14294" y="10939"/>
                    <a:pt x="14625" y="10066"/>
                  </a:cubicBezTo>
                  <a:lnTo>
                    <a:pt x="14836" y="10066"/>
                  </a:lnTo>
                  <a:cubicBezTo>
                    <a:pt x="17017" y="10066"/>
                    <a:pt x="18793" y="8276"/>
                    <a:pt x="18793" y="6094"/>
                  </a:cubicBezTo>
                  <a:cubicBezTo>
                    <a:pt x="18793" y="5281"/>
                    <a:pt x="18552" y="4499"/>
                    <a:pt x="18085" y="3837"/>
                  </a:cubicBezTo>
                  <a:cubicBezTo>
                    <a:pt x="17980" y="3687"/>
                    <a:pt x="17815" y="3596"/>
                    <a:pt x="17634" y="3596"/>
                  </a:cubicBezTo>
                  <a:lnTo>
                    <a:pt x="15076" y="3596"/>
                  </a:lnTo>
                  <a:lnTo>
                    <a:pt x="15076" y="527"/>
                  </a:lnTo>
                  <a:cubicBezTo>
                    <a:pt x="15076" y="241"/>
                    <a:pt x="14836" y="0"/>
                    <a:pt x="14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7" name="Google Shape;21807;p69"/>
            <p:cNvSpPr/>
            <p:nvPr/>
          </p:nvSpPr>
          <p:spPr>
            <a:xfrm>
              <a:off x="4383150" y="1953100"/>
              <a:ext cx="209175" cy="95550"/>
            </a:xfrm>
            <a:custGeom>
              <a:avLst/>
              <a:gdLst/>
              <a:ahLst/>
              <a:cxnLst/>
              <a:rect l="l" t="t" r="r" b="b"/>
              <a:pathLst>
                <a:path w="8367" h="3822" extrusionOk="0">
                  <a:moveTo>
                    <a:pt x="1" y="0"/>
                  </a:moveTo>
                  <a:cubicBezTo>
                    <a:pt x="121" y="798"/>
                    <a:pt x="482" y="1535"/>
                    <a:pt x="1054" y="2122"/>
                  </a:cubicBezTo>
                  <a:lnTo>
                    <a:pt x="2724" y="3822"/>
                  </a:lnTo>
                  <a:lnTo>
                    <a:pt x="5658" y="3822"/>
                  </a:lnTo>
                  <a:lnTo>
                    <a:pt x="7328" y="2122"/>
                  </a:lnTo>
                  <a:cubicBezTo>
                    <a:pt x="7900" y="1535"/>
                    <a:pt x="8261" y="798"/>
                    <a:pt x="8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8" name="Google Shape;21808;p69"/>
            <p:cNvSpPr/>
            <p:nvPr/>
          </p:nvSpPr>
          <p:spPr>
            <a:xfrm>
              <a:off x="4382400" y="1838000"/>
              <a:ext cx="211050" cy="87650"/>
            </a:xfrm>
            <a:custGeom>
              <a:avLst/>
              <a:gdLst/>
              <a:ahLst/>
              <a:cxnLst/>
              <a:rect l="l" t="t" r="r" b="b"/>
              <a:pathLst>
                <a:path w="8442" h="3506" extrusionOk="0">
                  <a:moveTo>
                    <a:pt x="1" y="0"/>
                  </a:moveTo>
                  <a:lnTo>
                    <a:pt x="1" y="3506"/>
                  </a:lnTo>
                  <a:lnTo>
                    <a:pt x="8441" y="3506"/>
                  </a:lnTo>
                  <a:lnTo>
                    <a:pt x="8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09" name="Google Shape;21809;p69"/>
          <p:cNvGrpSpPr/>
          <p:nvPr/>
        </p:nvGrpSpPr>
        <p:grpSpPr>
          <a:xfrm>
            <a:off x="6684375" y="1661575"/>
            <a:ext cx="469100" cy="470200"/>
            <a:chOff x="6684375" y="1661575"/>
            <a:chExt cx="469100" cy="470200"/>
          </a:xfrm>
        </p:grpSpPr>
        <p:sp>
          <p:nvSpPr>
            <p:cNvPr id="21810" name="Google Shape;21810;p69"/>
            <p:cNvSpPr/>
            <p:nvPr/>
          </p:nvSpPr>
          <p:spPr>
            <a:xfrm>
              <a:off x="6714475" y="1661575"/>
              <a:ext cx="304325" cy="106100"/>
            </a:xfrm>
            <a:custGeom>
              <a:avLst/>
              <a:gdLst/>
              <a:ahLst/>
              <a:cxnLst/>
              <a:rect l="l" t="t" r="r" b="b"/>
              <a:pathLst>
                <a:path w="12173" h="4244" extrusionOk="0">
                  <a:moveTo>
                    <a:pt x="5793" y="1"/>
                  </a:moveTo>
                  <a:cubicBezTo>
                    <a:pt x="4635" y="1"/>
                    <a:pt x="3612" y="542"/>
                    <a:pt x="3040" y="1385"/>
                  </a:cubicBezTo>
                  <a:cubicBezTo>
                    <a:pt x="2784" y="1280"/>
                    <a:pt x="2498" y="1219"/>
                    <a:pt x="2212" y="1219"/>
                  </a:cubicBezTo>
                  <a:cubicBezTo>
                    <a:pt x="994" y="1219"/>
                    <a:pt x="1" y="2212"/>
                    <a:pt x="1" y="3431"/>
                  </a:cubicBezTo>
                  <a:lnTo>
                    <a:pt x="1" y="4244"/>
                  </a:lnTo>
                  <a:lnTo>
                    <a:pt x="12158" y="4244"/>
                  </a:lnTo>
                  <a:cubicBezTo>
                    <a:pt x="12158" y="4168"/>
                    <a:pt x="12173" y="4078"/>
                    <a:pt x="12173" y="4003"/>
                  </a:cubicBezTo>
                  <a:cubicBezTo>
                    <a:pt x="12173" y="3732"/>
                    <a:pt x="12112" y="3476"/>
                    <a:pt x="12022" y="3236"/>
                  </a:cubicBezTo>
                  <a:cubicBezTo>
                    <a:pt x="12007" y="3205"/>
                    <a:pt x="11992" y="3175"/>
                    <a:pt x="11977" y="3145"/>
                  </a:cubicBezTo>
                  <a:cubicBezTo>
                    <a:pt x="11526" y="2152"/>
                    <a:pt x="10337" y="1490"/>
                    <a:pt x="8983" y="1490"/>
                  </a:cubicBezTo>
                  <a:cubicBezTo>
                    <a:pt x="8863" y="1490"/>
                    <a:pt x="8742" y="1505"/>
                    <a:pt x="8622" y="1505"/>
                  </a:cubicBezTo>
                  <a:cubicBezTo>
                    <a:pt x="8080" y="587"/>
                    <a:pt x="6997" y="1"/>
                    <a:pt x="5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1" name="Google Shape;21811;p69"/>
            <p:cNvSpPr/>
            <p:nvPr/>
          </p:nvSpPr>
          <p:spPr>
            <a:xfrm>
              <a:off x="6684375" y="1798500"/>
              <a:ext cx="469100" cy="333275"/>
            </a:xfrm>
            <a:custGeom>
              <a:avLst/>
              <a:gdLst/>
              <a:ahLst/>
              <a:cxnLst/>
              <a:rect l="l" t="t" r="r" b="b"/>
              <a:pathLst>
                <a:path w="18764" h="13331" extrusionOk="0">
                  <a:moveTo>
                    <a:pt x="15378" y="3070"/>
                  </a:moveTo>
                  <a:cubicBezTo>
                    <a:pt x="16551" y="3070"/>
                    <a:pt x="17514" y="4033"/>
                    <a:pt x="17514" y="5221"/>
                  </a:cubicBezTo>
                  <a:cubicBezTo>
                    <a:pt x="17514" y="6395"/>
                    <a:pt x="16551" y="7358"/>
                    <a:pt x="15378" y="7358"/>
                  </a:cubicBezTo>
                  <a:lnTo>
                    <a:pt x="14400" y="7358"/>
                  </a:lnTo>
                  <a:cubicBezTo>
                    <a:pt x="14641" y="6620"/>
                    <a:pt x="14776" y="5823"/>
                    <a:pt x="14776" y="5041"/>
                  </a:cubicBezTo>
                  <a:lnTo>
                    <a:pt x="14776" y="3070"/>
                  </a:lnTo>
                  <a:close/>
                  <a:moveTo>
                    <a:pt x="12098" y="2062"/>
                  </a:moveTo>
                  <a:cubicBezTo>
                    <a:pt x="12444" y="2062"/>
                    <a:pt x="12715" y="2347"/>
                    <a:pt x="12715" y="2678"/>
                  </a:cubicBezTo>
                  <a:lnTo>
                    <a:pt x="12715" y="5041"/>
                  </a:lnTo>
                  <a:cubicBezTo>
                    <a:pt x="12715" y="6455"/>
                    <a:pt x="12158" y="7794"/>
                    <a:pt x="11150" y="8802"/>
                  </a:cubicBezTo>
                  <a:cubicBezTo>
                    <a:pt x="10142" y="9810"/>
                    <a:pt x="8803" y="10367"/>
                    <a:pt x="7388" y="10367"/>
                  </a:cubicBezTo>
                  <a:cubicBezTo>
                    <a:pt x="5974" y="10367"/>
                    <a:pt x="4635" y="9810"/>
                    <a:pt x="3627" y="8802"/>
                  </a:cubicBezTo>
                  <a:cubicBezTo>
                    <a:pt x="2619" y="7794"/>
                    <a:pt x="2062" y="6455"/>
                    <a:pt x="2062" y="5041"/>
                  </a:cubicBezTo>
                  <a:lnTo>
                    <a:pt x="2062" y="2678"/>
                  </a:lnTo>
                  <a:cubicBezTo>
                    <a:pt x="2062" y="2347"/>
                    <a:pt x="2333" y="2062"/>
                    <a:pt x="2679" y="2062"/>
                  </a:cubicBezTo>
                  <a:close/>
                  <a:moveTo>
                    <a:pt x="693" y="0"/>
                  </a:moveTo>
                  <a:cubicBezTo>
                    <a:pt x="317" y="0"/>
                    <a:pt x="1" y="316"/>
                    <a:pt x="1" y="707"/>
                  </a:cubicBezTo>
                  <a:lnTo>
                    <a:pt x="1" y="5041"/>
                  </a:lnTo>
                  <a:cubicBezTo>
                    <a:pt x="1" y="6184"/>
                    <a:pt x="272" y="7343"/>
                    <a:pt x="798" y="8366"/>
                  </a:cubicBezTo>
                  <a:cubicBezTo>
                    <a:pt x="1310" y="9389"/>
                    <a:pt x="2077" y="10292"/>
                    <a:pt x="2995" y="10984"/>
                  </a:cubicBezTo>
                  <a:lnTo>
                    <a:pt x="3161" y="11104"/>
                  </a:lnTo>
                  <a:lnTo>
                    <a:pt x="3161" y="12624"/>
                  </a:lnTo>
                  <a:cubicBezTo>
                    <a:pt x="3161" y="13015"/>
                    <a:pt x="3477" y="13331"/>
                    <a:pt x="3868" y="13331"/>
                  </a:cubicBezTo>
                  <a:lnTo>
                    <a:pt x="10909" y="13331"/>
                  </a:lnTo>
                  <a:cubicBezTo>
                    <a:pt x="11300" y="13331"/>
                    <a:pt x="11616" y="13015"/>
                    <a:pt x="11616" y="12624"/>
                  </a:cubicBezTo>
                  <a:lnTo>
                    <a:pt x="11616" y="11104"/>
                  </a:lnTo>
                  <a:lnTo>
                    <a:pt x="11782" y="10984"/>
                  </a:lnTo>
                  <a:cubicBezTo>
                    <a:pt x="12624" y="10337"/>
                    <a:pt x="13347" y="9524"/>
                    <a:pt x="13858" y="8591"/>
                  </a:cubicBezTo>
                  <a:lnTo>
                    <a:pt x="15378" y="8591"/>
                  </a:lnTo>
                  <a:cubicBezTo>
                    <a:pt x="17243" y="8591"/>
                    <a:pt x="18763" y="7087"/>
                    <a:pt x="18763" y="5221"/>
                  </a:cubicBezTo>
                  <a:cubicBezTo>
                    <a:pt x="18763" y="3356"/>
                    <a:pt x="17243" y="1836"/>
                    <a:pt x="15378" y="1836"/>
                  </a:cubicBezTo>
                  <a:lnTo>
                    <a:pt x="14776" y="1836"/>
                  </a:lnTo>
                  <a:lnTo>
                    <a:pt x="14776" y="707"/>
                  </a:lnTo>
                  <a:cubicBezTo>
                    <a:pt x="14776" y="316"/>
                    <a:pt x="14460" y="0"/>
                    <a:pt x="14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2" name="Google Shape;21812;p69"/>
            <p:cNvSpPr/>
            <p:nvPr/>
          </p:nvSpPr>
          <p:spPr>
            <a:xfrm>
              <a:off x="6766750" y="1881250"/>
              <a:ext cx="204650" cy="145600"/>
            </a:xfrm>
            <a:custGeom>
              <a:avLst/>
              <a:gdLst/>
              <a:ahLst/>
              <a:cxnLst/>
              <a:rect l="l" t="t" r="r" b="b"/>
              <a:pathLst>
                <a:path w="8186" h="5824" extrusionOk="0">
                  <a:moveTo>
                    <a:pt x="1" y="0"/>
                  </a:moveTo>
                  <a:lnTo>
                    <a:pt x="1" y="1731"/>
                  </a:lnTo>
                  <a:cubicBezTo>
                    <a:pt x="1" y="2814"/>
                    <a:pt x="422" y="3837"/>
                    <a:pt x="1205" y="4619"/>
                  </a:cubicBezTo>
                  <a:cubicBezTo>
                    <a:pt x="1987" y="5402"/>
                    <a:pt x="3010" y="5823"/>
                    <a:pt x="4093" y="5823"/>
                  </a:cubicBezTo>
                  <a:cubicBezTo>
                    <a:pt x="5177" y="5823"/>
                    <a:pt x="6200" y="5402"/>
                    <a:pt x="6982" y="4619"/>
                  </a:cubicBezTo>
                  <a:cubicBezTo>
                    <a:pt x="7750" y="3837"/>
                    <a:pt x="8186" y="2814"/>
                    <a:pt x="8186" y="1731"/>
                  </a:cubicBezTo>
                  <a:lnTo>
                    <a:pt x="8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3" name="Google Shape;21473;p64"/>
          <p:cNvSpPr txBox="1">
            <a:spLocks noGrp="1"/>
          </p:cNvSpPr>
          <p:nvPr>
            <p:ph type="subTitle" idx="1"/>
          </p:nvPr>
        </p:nvSpPr>
        <p:spPr>
          <a:xfrm>
            <a:off x="1714500" y="1771123"/>
            <a:ext cx="2937460" cy="1601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sz="3200" dirty="0">
                <a:latin typeface="Berkshire Swash" panose="020B0604020202020204" charset="0"/>
              </a:rPr>
              <a:t>Class Diagram of the System</a:t>
            </a:r>
            <a:endParaRPr sz="3200" dirty="0">
              <a:latin typeface="Berkshire Swash" panose="020B0604020202020204" charset="0"/>
            </a:endParaRP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20DC8F54-B4E8-C9A5-CDE3-692ECCDD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272"/>
          <a:stretch/>
        </p:blipFill>
        <p:spPr>
          <a:xfrm>
            <a:off x="5436126" y="425597"/>
            <a:ext cx="3407837" cy="3974953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 descr="A close up of coffee beans&#10;&#10;Description automatically generated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76" y="975568"/>
            <a:ext cx="6931999" cy="3325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7206" y="975568"/>
            <a:ext cx="6929588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0E7A10-386D-9957-EC7F-F7CB955A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0512" y="99889"/>
            <a:ext cx="5463244" cy="648000"/>
          </a:xfrm>
        </p:spPr>
        <p:txBody>
          <a:bodyPr/>
          <a:lstStyle/>
          <a:p>
            <a:r>
              <a:rPr lang="en-US" sz="3600" dirty="0">
                <a:latin typeface="Berkshire Swash" panose="020B0604020202020204" charset="0"/>
              </a:rPr>
              <a:t>Project Demonstration</a:t>
            </a:r>
          </a:p>
        </p:txBody>
      </p:sp>
      <p:grpSp>
        <p:nvGrpSpPr>
          <p:cNvPr id="10" name="Google Shape;24827;p114">
            <a:extLst>
              <a:ext uri="{FF2B5EF4-FFF2-40B4-BE49-F238E27FC236}">
                <a16:creationId xmlns:a16="http://schemas.microsoft.com/office/drawing/2014/main" id="{93C77148-EC2E-0E0B-9284-DE663EFE2101}"/>
              </a:ext>
            </a:extLst>
          </p:cNvPr>
          <p:cNvGrpSpPr/>
          <p:nvPr/>
        </p:nvGrpSpPr>
        <p:grpSpPr>
          <a:xfrm>
            <a:off x="857237" y="842739"/>
            <a:ext cx="7436657" cy="4300762"/>
            <a:chOff x="4841138" y="1669050"/>
            <a:chExt cx="3424625" cy="2730750"/>
          </a:xfrm>
        </p:grpSpPr>
        <p:pic>
          <p:nvPicPr>
            <p:cNvPr id="11" name="Google Shape;24828;p114">
              <a:extLst>
                <a:ext uri="{FF2B5EF4-FFF2-40B4-BE49-F238E27FC236}">
                  <a16:creationId xmlns:a16="http://schemas.microsoft.com/office/drawing/2014/main" id="{EF2E732A-10BF-D55C-389F-63177B0A267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6250" y="1789500"/>
              <a:ext cx="3194400" cy="17934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12" name="Google Shape;24829;p114">
              <a:extLst>
                <a:ext uri="{FF2B5EF4-FFF2-40B4-BE49-F238E27FC236}">
                  <a16:creationId xmlns:a16="http://schemas.microsoft.com/office/drawing/2014/main" id="{754575AF-70D8-6855-1D4A-261490CCDE58}"/>
                </a:ext>
              </a:extLst>
            </p:cNvPr>
            <p:cNvSpPr/>
            <p:nvPr/>
          </p:nvSpPr>
          <p:spPr>
            <a:xfrm>
              <a:off x="4841138" y="1669050"/>
              <a:ext cx="3424625" cy="2730750"/>
            </a:xfrm>
            <a:custGeom>
              <a:avLst/>
              <a:gdLst/>
              <a:ahLst/>
              <a:cxnLst/>
              <a:rect l="l" t="t" r="r" b="b"/>
              <a:pathLst>
                <a:path w="136985" h="109230" extrusionOk="0">
                  <a:moveTo>
                    <a:pt x="130648" y="5124"/>
                  </a:moveTo>
                  <a:lnTo>
                    <a:pt x="130648" y="75445"/>
                  </a:lnTo>
                  <a:lnTo>
                    <a:pt x="5722" y="75445"/>
                  </a:lnTo>
                  <a:lnTo>
                    <a:pt x="5722" y="5124"/>
                  </a:lnTo>
                  <a:close/>
                  <a:moveTo>
                    <a:pt x="4219" y="1"/>
                  </a:moveTo>
                  <a:cubicBezTo>
                    <a:pt x="2029" y="1"/>
                    <a:pt x="1" y="1358"/>
                    <a:pt x="1" y="3622"/>
                  </a:cubicBezTo>
                  <a:lnTo>
                    <a:pt x="1" y="81239"/>
                  </a:lnTo>
                  <a:lnTo>
                    <a:pt x="1" y="88861"/>
                  </a:lnTo>
                  <a:lnTo>
                    <a:pt x="1" y="89314"/>
                  </a:lnTo>
                  <a:cubicBezTo>
                    <a:pt x="1" y="91504"/>
                    <a:pt x="2029" y="93550"/>
                    <a:pt x="4219" y="93550"/>
                  </a:cubicBezTo>
                  <a:lnTo>
                    <a:pt x="54769" y="93550"/>
                  </a:lnTo>
                  <a:cubicBezTo>
                    <a:pt x="54769" y="93550"/>
                    <a:pt x="54679" y="98602"/>
                    <a:pt x="52723" y="101915"/>
                  </a:cubicBezTo>
                  <a:cubicBezTo>
                    <a:pt x="52506" y="102295"/>
                    <a:pt x="52198" y="102675"/>
                    <a:pt x="51890" y="102965"/>
                  </a:cubicBezTo>
                  <a:cubicBezTo>
                    <a:pt x="51057" y="103870"/>
                    <a:pt x="50080" y="104776"/>
                    <a:pt x="49247" y="105536"/>
                  </a:cubicBezTo>
                  <a:cubicBezTo>
                    <a:pt x="47672" y="106966"/>
                    <a:pt x="46767" y="108107"/>
                    <a:pt x="48577" y="108632"/>
                  </a:cubicBezTo>
                  <a:cubicBezTo>
                    <a:pt x="49247" y="109012"/>
                    <a:pt x="50388" y="109229"/>
                    <a:pt x="52343" y="109229"/>
                  </a:cubicBezTo>
                  <a:lnTo>
                    <a:pt x="85620" y="109229"/>
                  </a:lnTo>
                  <a:cubicBezTo>
                    <a:pt x="88934" y="109229"/>
                    <a:pt x="90147" y="108940"/>
                    <a:pt x="90147" y="107727"/>
                  </a:cubicBezTo>
                  <a:cubicBezTo>
                    <a:pt x="90219" y="106821"/>
                    <a:pt x="87811" y="104776"/>
                    <a:pt x="86073" y="102965"/>
                  </a:cubicBezTo>
                  <a:cubicBezTo>
                    <a:pt x="85620" y="102603"/>
                    <a:pt x="85313" y="102060"/>
                    <a:pt x="85005" y="101535"/>
                  </a:cubicBezTo>
                  <a:lnTo>
                    <a:pt x="84552" y="101535"/>
                  </a:lnTo>
                  <a:cubicBezTo>
                    <a:pt x="82742" y="98221"/>
                    <a:pt x="82669" y="93550"/>
                    <a:pt x="82669" y="93550"/>
                  </a:cubicBezTo>
                  <a:lnTo>
                    <a:pt x="132531" y="93550"/>
                  </a:lnTo>
                  <a:cubicBezTo>
                    <a:pt x="134794" y="93550"/>
                    <a:pt x="136985" y="91504"/>
                    <a:pt x="136985" y="89314"/>
                  </a:cubicBezTo>
                  <a:lnTo>
                    <a:pt x="136985" y="88861"/>
                  </a:lnTo>
                  <a:lnTo>
                    <a:pt x="136985" y="81239"/>
                  </a:lnTo>
                  <a:lnTo>
                    <a:pt x="136985" y="3622"/>
                  </a:lnTo>
                  <a:cubicBezTo>
                    <a:pt x="136985" y="1358"/>
                    <a:pt x="134794" y="1"/>
                    <a:pt x="132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9ED74-371F-BEC7-5C63-C3F1A770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07206" y="975568"/>
            <a:ext cx="6929587" cy="33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On-screen Show (16:9)</PresentationFormat>
  <Paragraphs>65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Berkshire Swash</vt:lpstr>
      <vt:lpstr>Open Sans</vt:lpstr>
      <vt:lpstr>Wingdings</vt:lpstr>
      <vt:lpstr>Arial</vt:lpstr>
      <vt:lpstr>Roboto Condensed Light</vt:lpstr>
      <vt:lpstr>Coffee Vibes XL by Slidesgo</vt:lpstr>
      <vt:lpstr>The Smart Coffee Shop System</vt:lpstr>
      <vt:lpstr>Introduction</vt:lpstr>
      <vt:lpstr>Project Organization</vt:lpstr>
      <vt:lpstr>Hardware and Software Requirements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Limitations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Shovon</dc:creator>
  <cp:lastModifiedBy>Shovon Deb</cp:lastModifiedBy>
  <cp:revision>1</cp:revision>
  <dcterms:modified xsi:type="dcterms:W3CDTF">2024-10-23T08:50:01Z</dcterms:modified>
</cp:coreProperties>
</file>